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media/image7.jp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720" r:id="rId1"/>
  </p:sldMasterIdLst>
  <p:notesMasterIdLst>
    <p:notesMasterId r:id="rId34"/>
  </p:notesMasterIdLst>
  <p:sldIdLst>
    <p:sldId id="256" r:id="rId2"/>
    <p:sldId id="257" r:id="rId3"/>
    <p:sldId id="258" r:id="rId4"/>
    <p:sldId id="259" r:id="rId5"/>
    <p:sldId id="287" r:id="rId6"/>
    <p:sldId id="260" r:id="rId7"/>
    <p:sldId id="261" r:id="rId8"/>
    <p:sldId id="281" r:id="rId9"/>
    <p:sldId id="288" r:id="rId10"/>
    <p:sldId id="280" r:id="rId11"/>
    <p:sldId id="262" r:id="rId12"/>
    <p:sldId id="263" r:id="rId13"/>
    <p:sldId id="264" r:id="rId14"/>
    <p:sldId id="286" r:id="rId15"/>
    <p:sldId id="265" r:id="rId16"/>
    <p:sldId id="266" r:id="rId17"/>
    <p:sldId id="267" r:id="rId18"/>
    <p:sldId id="268" r:id="rId19"/>
    <p:sldId id="269" r:id="rId20"/>
    <p:sldId id="270" r:id="rId21"/>
    <p:sldId id="271" r:id="rId22"/>
    <p:sldId id="272" r:id="rId23"/>
    <p:sldId id="284" r:id="rId24"/>
    <p:sldId id="273" r:id="rId25"/>
    <p:sldId id="274" r:id="rId26"/>
    <p:sldId id="285" r:id="rId27"/>
    <p:sldId id="275" r:id="rId28"/>
    <p:sldId id="276" r:id="rId29"/>
    <p:sldId id="277" r:id="rId30"/>
    <p:sldId id="278" r:id="rId31"/>
    <p:sldId id="279" r:id="rId32"/>
    <p:sldId id="283" r:id="rId33"/>
  </p:sldIdLst>
  <p:sldSz cx="10058400" cy="7772400"/>
  <p:notesSz cx="10058400" cy="7772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482" y="7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59275" cy="3889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97538" y="0"/>
            <a:ext cx="4359275" cy="388938"/>
          </a:xfrm>
          <a:prstGeom prst="rect">
            <a:avLst/>
          </a:prstGeom>
        </p:spPr>
        <p:txBody>
          <a:bodyPr vert="horz" lIns="91440" tIns="45720" rIns="91440" bIns="45720" rtlCol="0"/>
          <a:lstStyle>
            <a:lvl1pPr algn="r">
              <a:defRPr sz="1200"/>
            </a:lvl1pPr>
          </a:lstStyle>
          <a:p>
            <a:fld id="{F01B6A4E-3A43-427C-9930-DFA5B2DDE5D2}" type="datetimeFigureOut">
              <a:rPr lang="en-US" smtClean="0"/>
              <a:t>5/12/2025</a:t>
            </a:fld>
            <a:endParaRPr lang="en-US"/>
          </a:p>
        </p:txBody>
      </p:sp>
      <p:sp>
        <p:nvSpPr>
          <p:cNvPr id="4" name="Slide Image Placeholder 3"/>
          <p:cNvSpPr>
            <a:spLocks noGrp="1" noRot="1" noChangeAspect="1"/>
          </p:cNvSpPr>
          <p:nvPr>
            <p:ph type="sldImg" idx="2"/>
          </p:nvPr>
        </p:nvSpPr>
        <p:spPr>
          <a:xfrm>
            <a:off x="3332163" y="971550"/>
            <a:ext cx="3394075" cy="2622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006475" y="3740150"/>
            <a:ext cx="8045450" cy="30607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7383463"/>
            <a:ext cx="4359275" cy="38893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697538" y="7383463"/>
            <a:ext cx="4359275" cy="388937"/>
          </a:xfrm>
          <a:prstGeom prst="rect">
            <a:avLst/>
          </a:prstGeom>
        </p:spPr>
        <p:txBody>
          <a:bodyPr vert="horz" lIns="91440" tIns="45720" rIns="91440" bIns="45720" rtlCol="0" anchor="b"/>
          <a:lstStyle>
            <a:lvl1pPr algn="r">
              <a:defRPr sz="1200"/>
            </a:lvl1pPr>
          </a:lstStyle>
          <a:p>
            <a:fld id="{AE778A7E-7201-4512-8610-AA8122532295}" type="slidenum">
              <a:rPr lang="en-US" smtClean="0"/>
              <a:t>‹#›</a:t>
            </a:fld>
            <a:endParaRPr lang="en-US"/>
          </a:p>
        </p:txBody>
      </p:sp>
    </p:spTree>
    <p:extLst>
      <p:ext uri="{BB962C8B-B14F-4D97-AF65-F5344CB8AC3E}">
        <p14:creationId xmlns:p14="http://schemas.microsoft.com/office/powerpoint/2010/main" val="35468237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E778A7E-7201-4512-8610-AA8122532295}" type="slidenum">
              <a:rPr lang="en-US" smtClean="0"/>
              <a:t>19</a:t>
            </a:fld>
            <a:endParaRPr lang="en-US"/>
          </a:p>
        </p:txBody>
      </p:sp>
    </p:spTree>
    <p:extLst>
      <p:ext uri="{BB962C8B-B14F-4D97-AF65-F5344CB8AC3E}">
        <p14:creationId xmlns:p14="http://schemas.microsoft.com/office/powerpoint/2010/main" val="7039364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A1CDE7-CFBF-A021-4EEB-32AAFF107BAF}"/>
              </a:ext>
            </a:extLst>
          </p:cNvPr>
          <p:cNvSpPr>
            <a:spLocks noGrp="1"/>
          </p:cNvSpPr>
          <p:nvPr>
            <p:ph type="ctrTitle"/>
          </p:nvPr>
        </p:nvSpPr>
        <p:spPr>
          <a:xfrm>
            <a:off x="1257300" y="1272011"/>
            <a:ext cx="7543800" cy="2705947"/>
          </a:xfrm>
        </p:spPr>
        <p:txBody>
          <a:bodyPr anchor="b"/>
          <a:lstStyle>
            <a:lvl1pPr algn="ctr">
              <a:defRPr sz="4950"/>
            </a:lvl1pPr>
          </a:lstStyle>
          <a:p>
            <a:r>
              <a:rPr lang="en-US"/>
              <a:t>Click to edit Master title style</a:t>
            </a:r>
          </a:p>
        </p:txBody>
      </p:sp>
      <p:sp>
        <p:nvSpPr>
          <p:cNvPr id="3" name="Subtitle 2">
            <a:extLst>
              <a:ext uri="{FF2B5EF4-FFF2-40B4-BE49-F238E27FC236}">
                <a16:creationId xmlns:a16="http://schemas.microsoft.com/office/drawing/2014/main" id="{81E4871D-BA76-54A3-0AFC-71DB88DFA4F0}"/>
              </a:ext>
            </a:extLst>
          </p:cNvPr>
          <p:cNvSpPr>
            <a:spLocks noGrp="1"/>
          </p:cNvSpPr>
          <p:nvPr>
            <p:ph type="subTitle" idx="1"/>
          </p:nvPr>
        </p:nvSpPr>
        <p:spPr>
          <a:xfrm>
            <a:off x="1257300" y="4082310"/>
            <a:ext cx="7543800" cy="1876530"/>
          </a:xfrm>
        </p:spPr>
        <p:txBody>
          <a:bodyPr/>
          <a:lstStyle>
            <a:lvl1pPr marL="0" indent="0" algn="ctr">
              <a:buNone/>
              <a:defRPr sz="1980"/>
            </a:lvl1pPr>
            <a:lvl2pPr marL="377190" indent="0" algn="ctr">
              <a:buNone/>
              <a:defRPr sz="1650"/>
            </a:lvl2pPr>
            <a:lvl3pPr marL="754380" indent="0" algn="ctr">
              <a:buNone/>
              <a:defRPr sz="1485"/>
            </a:lvl3pPr>
            <a:lvl4pPr marL="1131570" indent="0" algn="ctr">
              <a:buNone/>
              <a:defRPr sz="1320"/>
            </a:lvl4pPr>
            <a:lvl5pPr marL="1508760" indent="0" algn="ctr">
              <a:buNone/>
              <a:defRPr sz="1320"/>
            </a:lvl5pPr>
            <a:lvl6pPr marL="1885950" indent="0" algn="ctr">
              <a:buNone/>
              <a:defRPr sz="1320"/>
            </a:lvl6pPr>
            <a:lvl7pPr marL="2263140" indent="0" algn="ctr">
              <a:buNone/>
              <a:defRPr sz="1320"/>
            </a:lvl7pPr>
            <a:lvl8pPr marL="2640330" indent="0" algn="ctr">
              <a:buNone/>
              <a:defRPr sz="1320"/>
            </a:lvl8pPr>
            <a:lvl9pPr marL="3017520" indent="0" algn="ctr">
              <a:buNone/>
              <a:defRPr sz="1320"/>
            </a:lvl9pPr>
          </a:lstStyle>
          <a:p>
            <a:r>
              <a:rPr lang="en-US"/>
              <a:t>Click to edit Master subtitle style</a:t>
            </a:r>
          </a:p>
        </p:txBody>
      </p:sp>
      <p:sp>
        <p:nvSpPr>
          <p:cNvPr id="4" name="Date Placeholder 3">
            <a:extLst>
              <a:ext uri="{FF2B5EF4-FFF2-40B4-BE49-F238E27FC236}">
                <a16:creationId xmlns:a16="http://schemas.microsoft.com/office/drawing/2014/main" id="{591B945E-69BA-57FE-E164-3777F84B4EA6}"/>
              </a:ext>
            </a:extLst>
          </p:cNvPr>
          <p:cNvSpPr>
            <a:spLocks noGrp="1"/>
          </p:cNvSpPr>
          <p:nvPr>
            <p:ph type="dt" sz="half" idx="10"/>
          </p:nvPr>
        </p:nvSpPr>
        <p:spPr/>
        <p:txBody>
          <a:bodyPr/>
          <a:lstStyle/>
          <a:p>
            <a:fld id="{1D8BD707-D9CF-40AE-B4C6-C98DA3205C09}" type="datetimeFigureOut">
              <a:rPr lang="en-US" smtClean="0"/>
              <a:t>5/12/2025</a:t>
            </a:fld>
            <a:endParaRPr lang="en-US"/>
          </a:p>
        </p:txBody>
      </p:sp>
      <p:sp>
        <p:nvSpPr>
          <p:cNvPr id="5" name="Footer Placeholder 4">
            <a:extLst>
              <a:ext uri="{FF2B5EF4-FFF2-40B4-BE49-F238E27FC236}">
                <a16:creationId xmlns:a16="http://schemas.microsoft.com/office/drawing/2014/main" id="{FF34E487-2CBE-33BB-001C-BA6B96164C3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DC9B46-79F8-FAB4-450A-F8D925D1D107}"/>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412760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1A40EC-37E5-ABAF-8552-6F651D007B4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5CCF90F-1692-26C9-8B39-D45390DE39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33C1E9-934A-E1A1-73F5-44C837C5801C}"/>
              </a:ext>
            </a:extLst>
          </p:cNvPr>
          <p:cNvSpPr>
            <a:spLocks noGrp="1"/>
          </p:cNvSpPr>
          <p:nvPr>
            <p:ph type="dt" sz="half" idx="10"/>
          </p:nvPr>
        </p:nvSpPr>
        <p:spPr/>
        <p:txBody>
          <a:bodyPr/>
          <a:lstStyle/>
          <a:p>
            <a:fld id="{1D8BD707-D9CF-40AE-B4C6-C98DA3205C09}" type="datetimeFigureOut">
              <a:rPr lang="en-US" smtClean="0"/>
              <a:t>5/12/2025</a:t>
            </a:fld>
            <a:endParaRPr lang="en-US"/>
          </a:p>
        </p:txBody>
      </p:sp>
      <p:sp>
        <p:nvSpPr>
          <p:cNvPr id="5" name="Footer Placeholder 4">
            <a:extLst>
              <a:ext uri="{FF2B5EF4-FFF2-40B4-BE49-F238E27FC236}">
                <a16:creationId xmlns:a16="http://schemas.microsoft.com/office/drawing/2014/main" id="{E5189A78-F09B-6AB3-08B8-115FB65650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13032A-FDCA-43CD-8BC8-AC34564EF371}"/>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926359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DE4B44-D2AE-91F0-10FA-74804820CA7B}"/>
              </a:ext>
            </a:extLst>
          </p:cNvPr>
          <p:cNvSpPr>
            <a:spLocks noGrp="1"/>
          </p:cNvSpPr>
          <p:nvPr>
            <p:ph type="title" orient="vert"/>
          </p:nvPr>
        </p:nvSpPr>
        <p:spPr>
          <a:xfrm>
            <a:off x="7198042" y="413808"/>
            <a:ext cx="2168843" cy="658675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E9FB3D5-AEB5-A5BF-06A1-A5AA7B2CE458}"/>
              </a:ext>
            </a:extLst>
          </p:cNvPr>
          <p:cNvSpPr>
            <a:spLocks noGrp="1"/>
          </p:cNvSpPr>
          <p:nvPr>
            <p:ph type="body" orient="vert" idx="1"/>
          </p:nvPr>
        </p:nvSpPr>
        <p:spPr>
          <a:xfrm>
            <a:off x="691515" y="413808"/>
            <a:ext cx="6380798" cy="65867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362B37-4A33-B0FA-790A-6C14285DD3A8}"/>
              </a:ext>
            </a:extLst>
          </p:cNvPr>
          <p:cNvSpPr>
            <a:spLocks noGrp="1"/>
          </p:cNvSpPr>
          <p:nvPr>
            <p:ph type="dt" sz="half" idx="10"/>
          </p:nvPr>
        </p:nvSpPr>
        <p:spPr/>
        <p:txBody>
          <a:bodyPr/>
          <a:lstStyle/>
          <a:p>
            <a:fld id="{1D8BD707-D9CF-40AE-B4C6-C98DA3205C09}" type="datetimeFigureOut">
              <a:rPr lang="en-US" smtClean="0"/>
              <a:t>5/12/2025</a:t>
            </a:fld>
            <a:endParaRPr lang="en-US"/>
          </a:p>
        </p:txBody>
      </p:sp>
      <p:sp>
        <p:nvSpPr>
          <p:cNvPr id="5" name="Footer Placeholder 4">
            <a:extLst>
              <a:ext uri="{FF2B5EF4-FFF2-40B4-BE49-F238E27FC236}">
                <a16:creationId xmlns:a16="http://schemas.microsoft.com/office/drawing/2014/main" id="{E7206B40-39CC-438B-496E-A8F58507F8E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13E16A-47A7-7486-110D-2C34395D5A2C}"/>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542274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9C4A2A-7C86-71E4-8B1F-ED8AF324E01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63A681-BBBF-F26C-272F-3E7973900DE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203575-2A85-9B39-8036-8FD0329D3994}"/>
              </a:ext>
            </a:extLst>
          </p:cNvPr>
          <p:cNvSpPr>
            <a:spLocks noGrp="1"/>
          </p:cNvSpPr>
          <p:nvPr>
            <p:ph type="dt" sz="half" idx="10"/>
          </p:nvPr>
        </p:nvSpPr>
        <p:spPr/>
        <p:txBody>
          <a:bodyPr/>
          <a:lstStyle/>
          <a:p>
            <a:fld id="{1D8BD707-D9CF-40AE-B4C6-C98DA3205C09}" type="datetimeFigureOut">
              <a:rPr lang="en-US" smtClean="0"/>
              <a:t>5/12/2025</a:t>
            </a:fld>
            <a:endParaRPr lang="en-US"/>
          </a:p>
        </p:txBody>
      </p:sp>
      <p:sp>
        <p:nvSpPr>
          <p:cNvPr id="5" name="Footer Placeholder 4">
            <a:extLst>
              <a:ext uri="{FF2B5EF4-FFF2-40B4-BE49-F238E27FC236}">
                <a16:creationId xmlns:a16="http://schemas.microsoft.com/office/drawing/2014/main" id="{EAFB7A23-3098-9AE6-EBBD-8E0E2982E0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45E6524-EC0D-7630-56D0-3AC94F8AA4CB}"/>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794081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4D34A0-8FD3-30EF-95ED-A4219255B800}"/>
              </a:ext>
            </a:extLst>
          </p:cNvPr>
          <p:cNvSpPr>
            <a:spLocks noGrp="1"/>
          </p:cNvSpPr>
          <p:nvPr>
            <p:ph type="title"/>
          </p:nvPr>
        </p:nvSpPr>
        <p:spPr>
          <a:xfrm>
            <a:off x="686276" y="1937704"/>
            <a:ext cx="8675370" cy="3233102"/>
          </a:xfrm>
        </p:spPr>
        <p:txBody>
          <a:bodyPr anchor="b"/>
          <a:lstStyle>
            <a:lvl1pPr>
              <a:defRPr sz="4950"/>
            </a:lvl1pPr>
          </a:lstStyle>
          <a:p>
            <a:r>
              <a:rPr lang="en-US"/>
              <a:t>Click to edit Master title style</a:t>
            </a:r>
          </a:p>
        </p:txBody>
      </p:sp>
      <p:sp>
        <p:nvSpPr>
          <p:cNvPr id="3" name="Text Placeholder 2">
            <a:extLst>
              <a:ext uri="{FF2B5EF4-FFF2-40B4-BE49-F238E27FC236}">
                <a16:creationId xmlns:a16="http://schemas.microsoft.com/office/drawing/2014/main" id="{B164E420-2E35-FB34-DC25-E30F9B057663}"/>
              </a:ext>
            </a:extLst>
          </p:cNvPr>
          <p:cNvSpPr>
            <a:spLocks noGrp="1"/>
          </p:cNvSpPr>
          <p:nvPr>
            <p:ph type="body" idx="1"/>
          </p:nvPr>
        </p:nvSpPr>
        <p:spPr>
          <a:xfrm>
            <a:off x="686276" y="5201392"/>
            <a:ext cx="8675370" cy="1700212"/>
          </a:xfrm>
        </p:spPr>
        <p:txBody>
          <a:bodyPr/>
          <a:lstStyle>
            <a:lvl1pPr marL="0" indent="0">
              <a:buNone/>
              <a:defRPr sz="1980">
                <a:solidFill>
                  <a:schemeClr val="tx1">
                    <a:tint val="75000"/>
                  </a:schemeClr>
                </a:solidFill>
              </a:defRPr>
            </a:lvl1pPr>
            <a:lvl2pPr marL="377190" indent="0">
              <a:buNone/>
              <a:defRPr sz="1650">
                <a:solidFill>
                  <a:schemeClr val="tx1">
                    <a:tint val="75000"/>
                  </a:schemeClr>
                </a:solidFill>
              </a:defRPr>
            </a:lvl2pPr>
            <a:lvl3pPr marL="754380" indent="0">
              <a:buNone/>
              <a:defRPr sz="1485">
                <a:solidFill>
                  <a:schemeClr val="tx1">
                    <a:tint val="75000"/>
                  </a:schemeClr>
                </a:solidFill>
              </a:defRPr>
            </a:lvl3pPr>
            <a:lvl4pPr marL="1131570" indent="0">
              <a:buNone/>
              <a:defRPr sz="1320">
                <a:solidFill>
                  <a:schemeClr val="tx1">
                    <a:tint val="75000"/>
                  </a:schemeClr>
                </a:solidFill>
              </a:defRPr>
            </a:lvl4pPr>
            <a:lvl5pPr marL="1508760" indent="0">
              <a:buNone/>
              <a:defRPr sz="1320">
                <a:solidFill>
                  <a:schemeClr val="tx1">
                    <a:tint val="75000"/>
                  </a:schemeClr>
                </a:solidFill>
              </a:defRPr>
            </a:lvl5pPr>
            <a:lvl6pPr marL="1885950" indent="0">
              <a:buNone/>
              <a:defRPr sz="1320">
                <a:solidFill>
                  <a:schemeClr val="tx1">
                    <a:tint val="75000"/>
                  </a:schemeClr>
                </a:solidFill>
              </a:defRPr>
            </a:lvl6pPr>
            <a:lvl7pPr marL="2263140" indent="0">
              <a:buNone/>
              <a:defRPr sz="1320">
                <a:solidFill>
                  <a:schemeClr val="tx1">
                    <a:tint val="75000"/>
                  </a:schemeClr>
                </a:solidFill>
              </a:defRPr>
            </a:lvl7pPr>
            <a:lvl8pPr marL="2640330" indent="0">
              <a:buNone/>
              <a:defRPr sz="1320">
                <a:solidFill>
                  <a:schemeClr val="tx1">
                    <a:tint val="75000"/>
                  </a:schemeClr>
                </a:solidFill>
              </a:defRPr>
            </a:lvl8pPr>
            <a:lvl9pPr marL="3017520" indent="0">
              <a:buNone/>
              <a:defRPr sz="132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A3C44D-C124-9314-F8DE-7B6BF711BE79}"/>
              </a:ext>
            </a:extLst>
          </p:cNvPr>
          <p:cNvSpPr>
            <a:spLocks noGrp="1"/>
          </p:cNvSpPr>
          <p:nvPr>
            <p:ph type="dt" sz="half" idx="10"/>
          </p:nvPr>
        </p:nvSpPr>
        <p:spPr/>
        <p:txBody>
          <a:bodyPr/>
          <a:lstStyle/>
          <a:p>
            <a:fld id="{1D8BD707-D9CF-40AE-B4C6-C98DA3205C09}" type="datetimeFigureOut">
              <a:rPr lang="en-US" smtClean="0"/>
              <a:t>5/12/2025</a:t>
            </a:fld>
            <a:endParaRPr lang="en-US"/>
          </a:p>
        </p:txBody>
      </p:sp>
      <p:sp>
        <p:nvSpPr>
          <p:cNvPr id="5" name="Footer Placeholder 4">
            <a:extLst>
              <a:ext uri="{FF2B5EF4-FFF2-40B4-BE49-F238E27FC236}">
                <a16:creationId xmlns:a16="http://schemas.microsoft.com/office/drawing/2014/main" id="{D389170A-9A58-5A40-5511-125B6B6049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47D63D-1464-EE2C-378C-7E85A08E7998}"/>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885570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462BB-8B6D-502F-737C-1F6ADB7D07F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97DD22-40F8-B41F-D3E2-7F3EBA757678}"/>
              </a:ext>
            </a:extLst>
          </p:cNvPr>
          <p:cNvSpPr>
            <a:spLocks noGrp="1"/>
          </p:cNvSpPr>
          <p:nvPr>
            <p:ph sz="half" idx="1"/>
          </p:nvPr>
        </p:nvSpPr>
        <p:spPr>
          <a:xfrm>
            <a:off x="69151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20F17C-9CCA-E15F-E52B-44A6AFF381A5}"/>
              </a:ext>
            </a:extLst>
          </p:cNvPr>
          <p:cNvSpPr>
            <a:spLocks noGrp="1"/>
          </p:cNvSpPr>
          <p:nvPr>
            <p:ph sz="half" idx="2"/>
          </p:nvPr>
        </p:nvSpPr>
        <p:spPr>
          <a:xfrm>
            <a:off x="5092065" y="2069042"/>
            <a:ext cx="4274820" cy="493151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96C1CE2-6A52-6048-063A-5BC54094CFAD}"/>
              </a:ext>
            </a:extLst>
          </p:cNvPr>
          <p:cNvSpPr>
            <a:spLocks noGrp="1"/>
          </p:cNvSpPr>
          <p:nvPr>
            <p:ph type="dt" sz="half" idx="10"/>
          </p:nvPr>
        </p:nvSpPr>
        <p:spPr/>
        <p:txBody>
          <a:bodyPr/>
          <a:lstStyle/>
          <a:p>
            <a:fld id="{1D8BD707-D9CF-40AE-B4C6-C98DA3205C09}" type="datetimeFigureOut">
              <a:rPr lang="en-US" smtClean="0"/>
              <a:t>5/12/2025</a:t>
            </a:fld>
            <a:endParaRPr lang="en-US"/>
          </a:p>
        </p:txBody>
      </p:sp>
      <p:sp>
        <p:nvSpPr>
          <p:cNvPr id="6" name="Footer Placeholder 5">
            <a:extLst>
              <a:ext uri="{FF2B5EF4-FFF2-40B4-BE49-F238E27FC236}">
                <a16:creationId xmlns:a16="http://schemas.microsoft.com/office/drawing/2014/main" id="{37192F01-9A3D-0826-D83B-744180FDA6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3B0374-53FD-3AE7-7044-F75C547A45C3}"/>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231351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C8DF3-DB3E-D489-3CBB-6153C7B701CF}"/>
              </a:ext>
            </a:extLst>
          </p:cNvPr>
          <p:cNvSpPr>
            <a:spLocks noGrp="1"/>
          </p:cNvSpPr>
          <p:nvPr>
            <p:ph type="title"/>
          </p:nvPr>
        </p:nvSpPr>
        <p:spPr>
          <a:xfrm>
            <a:off x="692825" y="413809"/>
            <a:ext cx="8675370" cy="1502305"/>
          </a:xfrm>
        </p:spPr>
        <p:txBody>
          <a:bodyPr/>
          <a:lstStyle/>
          <a:p>
            <a:r>
              <a:rPr lang="en-US"/>
              <a:t>Click to edit Master title style</a:t>
            </a:r>
          </a:p>
        </p:txBody>
      </p:sp>
      <p:sp>
        <p:nvSpPr>
          <p:cNvPr id="3" name="Text Placeholder 2">
            <a:extLst>
              <a:ext uri="{FF2B5EF4-FFF2-40B4-BE49-F238E27FC236}">
                <a16:creationId xmlns:a16="http://schemas.microsoft.com/office/drawing/2014/main" id="{24C1B2CF-B439-A8B4-041D-88E758BD6AB1}"/>
              </a:ext>
            </a:extLst>
          </p:cNvPr>
          <p:cNvSpPr>
            <a:spLocks noGrp="1"/>
          </p:cNvSpPr>
          <p:nvPr>
            <p:ph type="body" idx="1"/>
          </p:nvPr>
        </p:nvSpPr>
        <p:spPr>
          <a:xfrm>
            <a:off x="692826" y="1905318"/>
            <a:ext cx="4255174" cy="933767"/>
          </a:xfrm>
        </p:spPr>
        <p:txBody>
          <a:bodyPr anchor="b"/>
          <a:lstStyle>
            <a:lvl1pPr marL="0" indent="0">
              <a:buNone/>
              <a:defRPr sz="1980" b="1"/>
            </a:lvl1pPr>
            <a:lvl2pPr marL="377190" indent="0">
              <a:buNone/>
              <a:defRPr sz="1650" b="1"/>
            </a:lvl2pPr>
            <a:lvl3pPr marL="754380" indent="0">
              <a:buNone/>
              <a:defRPr sz="1485" b="1"/>
            </a:lvl3pPr>
            <a:lvl4pPr marL="1131570" indent="0">
              <a:buNone/>
              <a:defRPr sz="1320" b="1"/>
            </a:lvl4pPr>
            <a:lvl5pPr marL="1508760" indent="0">
              <a:buNone/>
              <a:defRPr sz="1320" b="1"/>
            </a:lvl5pPr>
            <a:lvl6pPr marL="1885950" indent="0">
              <a:buNone/>
              <a:defRPr sz="1320" b="1"/>
            </a:lvl6pPr>
            <a:lvl7pPr marL="2263140" indent="0">
              <a:buNone/>
              <a:defRPr sz="1320" b="1"/>
            </a:lvl7pPr>
            <a:lvl8pPr marL="2640330" indent="0">
              <a:buNone/>
              <a:defRPr sz="1320" b="1"/>
            </a:lvl8pPr>
            <a:lvl9pPr marL="3017520" indent="0">
              <a:buNone/>
              <a:defRPr sz="1320" b="1"/>
            </a:lvl9pPr>
          </a:lstStyle>
          <a:p>
            <a:pPr lvl="0"/>
            <a:r>
              <a:rPr lang="en-US"/>
              <a:t>Click to edit Master text styles</a:t>
            </a:r>
          </a:p>
        </p:txBody>
      </p:sp>
      <p:sp>
        <p:nvSpPr>
          <p:cNvPr id="4" name="Content Placeholder 3">
            <a:extLst>
              <a:ext uri="{FF2B5EF4-FFF2-40B4-BE49-F238E27FC236}">
                <a16:creationId xmlns:a16="http://schemas.microsoft.com/office/drawing/2014/main" id="{E28C24D9-874F-BE9C-AAED-98D0228CAED8}"/>
              </a:ext>
            </a:extLst>
          </p:cNvPr>
          <p:cNvSpPr>
            <a:spLocks noGrp="1"/>
          </p:cNvSpPr>
          <p:nvPr>
            <p:ph sz="half" idx="2"/>
          </p:nvPr>
        </p:nvSpPr>
        <p:spPr>
          <a:xfrm>
            <a:off x="692826" y="2839085"/>
            <a:ext cx="4255174"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FA9ED3F-A0E4-9F8A-AEDC-3801D2A88C26}"/>
              </a:ext>
            </a:extLst>
          </p:cNvPr>
          <p:cNvSpPr>
            <a:spLocks noGrp="1"/>
          </p:cNvSpPr>
          <p:nvPr>
            <p:ph type="body" sz="quarter" idx="3"/>
          </p:nvPr>
        </p:nvSpPr>
        <p:spPr>
          <a:xfrm>
            <a:off x="5092065" y="1905318"/>
            <a:ext cx="4276130" cy="933767"/>
          </a:xfrm>
        </p:spPr>
        <p:txBody>
          <a:bodyPr anchor="b"/>
          <a:lstStyle>
            <a:lvl1pPr marL="0" indent="0">
              <a:buNone/>
              <a:defRPr sz="1980" b="1"/>
            </a:lvl1pPr>
            <a:lvl2pPr marL="377190" indent="0">
              <a:buNone/>
              <a:defRPr sz="1650" b="1"/>
            </a:lvl2pPr>
            <a:lvl3pPr marL="754380" indent="0">
              <a:buNone/>
              <a:defRPr sz="1485" b="1"/>
            </a:lvl3pPr>
            <a:lvl4pPr marL="1131570" indent="0">
              <a:buNone/>
              <a:defRPr sz="1320" b="1"/>
            </a:lvl4pPr>
            <a:lvl5pPr marL="1508760" indent="0">
              <a:buNone/>
              <a:defRPr sz="1320" b="1"/>
            </a:lvl5pPr>
            <a:lvl6pPr marL="1885950" indent="0">
              <a:buNone/>
              <a:defRPr sz="1320" b="1"/>
            </a:lvl6pPr>
            <a:lvl7pPr marL="2263140" indent="0">
              <a:buNone/>
              <a:defRPr sz="1320" b="1"/>
            </a:lvl7pPr>
            <a:lvl8pPr marL="2640330" indent="0">
              <a:buNone/>
              <a:defRPr sz="1320" b="1"/>
            </a:lvl8pPr>
            <a:lvl9pPr marL="3017520" indent="0">
              <a:buNone/>
              <a:defRPr sz="1320" b="1"/>
            </a:lvl9pPr>
          </a:lstStyle>
          <a:p>
            <a:pPr lvl="0"/>
            <a:r>
              <a:rPr lang="en-US"/>
              <a:t>Click to edit Master text styles</a:t>
            </a:r>
          </a:p>
        </p:txBody>
      </p:sp>
      <p:sp>
        <p:nvSpPr>
          <p:cNvPr id="6" name="Content Placeholder 5">
            <a:extLst>
              <a:ext uri="{FF2B5EF4-FFF2-40B4-BE49-F238E27FC236}">
                <a16:creationId xmlns:a16="http://schemas.microsoft.com/office/drawing/2014/main" id="{20F80A9E-ADEB-ACA8-BA0B-A10A796F58BA}"/>
              </a:ext>
            </a:extLst>
          </p:cNvPr>
          <p:cNvSpPr>
            <a:spLocks noGrp="1"/>
          </p:cNvSpPr>
          <p:nvPr>
            <p:ph sz="quarter" idx="4"/>
          </p:nvPr>
        </p:nvSpPr>
        <p:spPr>
          <a:xfrm>
            <a:off x="5092065" y="2839085"/>
            <a:ext cx="4276130" cy="41758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98982C7-02F9-2D06-89F6-D97B888A16AC}"/>
              </a:ext>
            </a:extLst>
          </p:cNvPr>
          <p:cNvSpPr>
            <a:spLocks noGrp="1"/>
          </p:cNvSpPr>
          <p:nvPr>
            <p:ph type="dt" sz="half" idx="10"/>
          </p:nvPr>
        </p:nvSpPr>
        <p:spPr/>
        <p:txBody>
          <a:bodyPr/>
          <a:lstStyle/>
          <a:p>
            <a:fld id="{1D8BD707-D9CF-40AE-B4C6-C98DA3205C09}" type="datetimeFigureOut">
              <a:rPr lang="en-US" smtClean="0"/>
              <a:t>5/12/2025</a:t>
            </a:fld>
            <a:endParaRPr lang="en-US"/>
          </a:p>
        </p:txBody>
      </p:sp>
      <p:sp>
        <p:nvSpPr>
          <p:cNvPr id="8" name="Footer Placeholder 7">
            <a:extLst>
              <a:ext uri="{FF2B5EF4-FFF2-40B4-BE49-F238E27FC236}">
                <a16:creationId xmlns:a16="http://schemas.microsoft.com/office/drawing/2014/main" id="{25A2AD22-7D56-6BF3-34EA-6A91600F39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1975D07-DD61-F856-8DA2-950C8E2ED9DD}"/>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490733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57E61B-5171-B912-A6F9-6CDDDBBDCC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07E8B56-22F1-30AA-62EF-1363285964FB}"/>
              </a:ext>
            </a:extLst>
          </p:cNvPr>
          <p:cNvSpPr>
            <a:spLocks noGrp="1"/>
          </p:cNvSpPr>
          <p:nvPr>
            <p:ph type="dt" sz="half" idx="10"/>
          </p:nvPr>
        </p:nvSpPr>
        <p:spPr/>
        <p:txBody>
          <a:bodyPr/>
          <a:lstStyle/>
          <a:p>
            <a:fld id="{1D8BD707-D9CF-40AE-B4C6-C98DA3205C09}" type="datetimeFigureOut">
              <a:rPr lang="en-US" smtClean="0"/>
              <a:t>5/12/2025</a:t>
            </a:fld>
            <a:endParaRPr lang="en-US"/>
          </a:p>
        </p:txBody>
      </p:sp>
      <p:sp>
        <p:nvSpPr>
          <p:cNvPr id="4" name="Footer Placeholder 3">
            <a:extLst>
              <a:ext uri="{FF2B5EF4-FFF2-40B4-BE49-F238E27FC236}">
                <a16:creationId xmlns:a16="http://schemas.microsoft.com/office/drawing/2014/main" id="{A63543CB-66A7-1359-5C46-099C68AC3EE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D1C0292-44AC-B806-09D3-FF79AFA4CFE7}"/>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2223723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9C65B3-6E2D-BFFD-E564-926C5A999FB2}"/>
              </a:ext>
            </a:extLst>
          </p:cNvPr>
          <p:cNvSpPr>
            <a:spLocks noGrp="1"/>
          </p:cNvSpPr>
          <p:nvPr>
            <p:ph type="dt" sz="half" idx="10"/>
          </p:nvPr>
        </p:nvSpPr>
        <p:spPr/>
        <p:txBody>
          <a:bodyPr/>
          <a:lstStyle/>
          <a:p>
            <a:fld id="{1D8BD707-D9CF-40AE-B4C6-C98DA3205C09}" type="datetimeFigureOut">
              <a:rPr lang="en-US" smtClean="0"/>
              <a:t>5/12/2025</a:t>
            </a:fld>
            <a:endParaRPr lang="en-US"/>
          </a:p>
        </p:txBody>
      </p:sp>
      <p:sp>
        <p:nvSpPr>
          <p:cNvPr id="3" name="Footer Placeholder 2">
            <a:extLst>
              <a:ext uri="{FF2B5EF4-FFF2-40B4-BE49-F238E27FC236}">
                <a16:creationId xmlns:a16="http://schemas.microsoft.com/office/drawing/2014/main" id="{82BFC5DC-C4D3-E5F5-08C5-1498042B219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234DCA6-630E-AD60-B0BC-CCAE6E5DF2D9}"/>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812943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09E1C1-3C9A-FF6F-3C56-415BF4928D02}"/>
              </a:ext>
            </a:extLst>
          </p:cNvPr>
          <p:cNvSpPr>
            <a:spLocks noGrp="1"/>
          </p:cNvSpPr>
          <p:nvPr>
            <p:ph type="title"/>
          </p:nvPr>
        </p:nvSpPr>
        <p:spPr>
          <a:xfrm>
            <a:off x="692825" y="518160"/>
            <a:ext cx="3244096" cy="1813560"/>
          </a:xfrm>
        </p:spPr>
        <p:txBody>
          <a:bodyPr anchor="b"/>
          <a:lstStyle>
            <a:lvl1pPr>
              <a:defRPr sz="2640"/>
            </a:lvl1pPr>
          </a:lstStyle>
          <a:p>
            <a:r>
              <a:rPr lang="en-US"/>
              <a:t>Click to edit Master title style</a:t>
            </a:r>
          </a:p>
        </p:txBody>
      </p:sp>
      <p:sp>
        <p:nvSpPr>
          <p:cNvPr id="3" name="Content Placeholder 2">
            <a:extLst>
              <a:ext uri="{FF2B5EF4-FFF2-40B4-BE49-F238E27FC236}">
                <a16:creationId xmlns:a16="http://schemas.microsoft.com/office/drawing/2014/main" id="{47356BB1-3D59-1890-ADF2-F95E0C15171D}"/>
              </a:ext>
            </a:extLst>
          </p:cNvPr>
          <p:cNvSpPr>
            <a:spLocks noGrp="1"/>
          </p:cNvSpPr>
          <p:nvPr>
            <p:ph idx="1"/>
          </p:nvPr>
        </p:nvSpPr>
        <p:spPr>
          <a:xfrm>
            <a:off x="4276130" y="1119082"/>
            <a:ext cx="5092065" cy="5523442"/>
          </a:xfrm>
        </p:spPr>
        <p:txBody>
          <a:bodyPr/>
          <a:lstStyle>
            <a:lvl1pPr>
              <a:defRPr sz="2640"/>
            </a:lvl1pPr>
            <a:lvl2pPr>
              <a:defRPr sz="2310"/>
            </a:lvl2pPr>
            <a:lvl3pPr>
              <a:defRPr sz="1980"/>
            </a:lvl3pPr>
            <a:lvl4pPr>
              <a:defRPr sz="1650"/>
            </a:lvl4pPr>
            <a:lvl5pPr>
              <a:defRPr sz="1650"/>
            </a:lvl5pPr>
            <a:lvl6pPr>
              <a:defRPr sz="1650"/>
            </a:lvl6pPr>
            <a:lvl7pPr>
              <a:defRPr sz="1650"/>
            </a:lvl7pPr>
            <a:lvl8pPr>
              <a:defRPr sz="1650"/>
            </a:lvl8pPr>
            <a:lvl9pPr>
              <a:defRPr sz="16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366B241-FE1E-AEF6-2DDC-AF1C9984556F}"/>
              </a:ext>
            </a:extLst>
          </p:cNvPr>
          <p:cNvSpPr>
            <a:spLocks noGrp="1"/>
          </p:cNvSpPr>
          <p:nvPr>
            <p:ph type="body" sz="half" idx="2"/>
          </p:nvPr>
        </p:nvSpPr>
        <p:spPr>
          <a:xfrm>
            <a:off x="692825" y="2331720"/>
            <a:ext cx="3244096" cy="4319800"/>
          </a:xfrm>
        </p:spPr>
        <p:txBody>
          <a:bodyPr/>
          <a:lstStyle>
            <a:lvl1pPr marL="0" indent="0">
              <a:buNone/>
              <a:defRPr sz="1320"/>
            </a:lvl1pPr>
            <a:lvl2pPr marL="377190" indent="0">
              <a:buNone/>
              <a:defRPr sz="1155"/>
            </a:lvl2pPr>
            <a:lvl3pPr marL="754380" indent="0">
              <a:buNone/>
              <a:defRPr sz="990"/>
            </a:lvl3pPr>
            <a:lvl4pPr marL="1131570" indent="0">
              <a:buNone/>
              <a:defRPr sz="825"/>
            </a:lvl4pPr>
            <a:lvl5pPr marL="1508760" indent="0">
              <a:buNone/>
              <a:defRPr sz="825"/>
            </a:lvl5pPr>
            <a:lvl6pPr marL="1885950" indent="0">
              <a:buNone/>
              <a:defRPr sz="825"/>
            </a:lvl6pPr>
            <a:lvl7pPr marL="2263140" indent="0">
              <a:buNone/>
              <a:defRPr sz="825"/>
            </a:lvl7pPr>
            <a:lvl8pPr marL="2640330" indent="0">
              <a:buNone/>
              <a:defRPr sz="825"/>
            </a:lvl8pPr>
            <a:lvl9pPr marL="3017520" indent="0">
              <a:buNone/>
              <a:defRPr sz="825"/>
            </a:lvl9pPr>
          </a:lstStyle>
          <a:p>
            <a:pPr lvl="0"/>
            <a:r>
              <a:rPr lang="en-US"/>
              <a:t>Click to edit Master text styles</a:t>
            </a:r>
          </a:p>
        </p:txBody>
      </p:sp>
      <p:sp>
        <p:nvSpPr>
          <p:cNvPr id="5" name="Date Placeholder 4">
            <a:extLst>
              <a:ext uri="{FF2B5EF4-FFF2-40B4-BE49-F238E27FC236}">
                <a16:creationId xmlns:a16="http://schemas.microsoft.com/office/drawing/2014/main" id="{E497D21B-C047-C7C6-538B-9E9DD9C49B78}"/>
              </a:ext>
            </a:extLst>
          </p:cNvPr>
          <p:cNvSpPr>
            <a:spLocks noGrp="1"/>
          </p:cNvSpPr>
          <p:nvPr>
            <p:ph type="dt" sz="half" idx="10"/>
          </p:nvPr>
        </p:nvSpPr>
        <p:spPr/>
        <p:txBody>
          <a:bodyPr/>
          <a:lstStyle/>
          <a:p>
            <a:fld id="{1D8BD707-D9CF-40AE-B4C6-C98DA3205C09}" type="datetimeFigureOut">
              <a:rPr lang="en-US" smtClean="0"/>
              <a:t>5/12/2025</a:t>
            </a:fld>
            <a:endParaRPr lang="en-US"/>
          </a:p>
        </p:txBody>
      </p:sp>
      <p:sp>
        <p:nvSpPr>
          <p:cNvPr id="6" name="Footer Placeholder 5">
            <a:extLst>
              <a:ext uri="{FF2B5EF4-FFF2-40B4-BE49-F238E27FC236}">
                <a16:creationId xmlns:a16="http://schemas.microsoft.com/office/drawing/2014/main" id="{E2EA6707-955A-16E7-1175-FBA5D4ED64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47F0630-8717-690F-600B-C1E53DAC00BC}"/>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1606520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15749F-6FB8-F682-3A17-DD5A57928FE8}"/>
              </a:ext>
            </a:extLst>
          </p:cNvPr>
          <p:cNvSpPr>
            <a:spLocks noGrp="1"/>
          </p:cNvSpPr>
          <p:nvPr>
            <p:ph type="title"/>
          </p:nvPr>
        </p:nvSpPr>
        <p:spPr>
          <a:xfrm>
            <a:off x="692825" y="518160"/>
            <a:ext cx="3244096" cy="1813560"/>
          </a:xfrm>
        </p:spPr>
        <p:txBody>
          <a:bodyPr anchor="b"/>
          <a:lstStyle>
            <a:lvl1pPr>
              <a:defRPr sz="2640"/>
            </a:lvl1pPr>
          </a:lstStyle>
          <a:p>
            <a:r>
              <a:rPr lang="en-US"/>
              <a:t>Click to edit Master title style</a:t>
            </a:r>
          </a:p>
        </p:txBody>
      </p:sp>
      <p:sp>
        <p:nvSpPr>
          <p:cNvPr id="3" name="Picture Placeholder 2">
            <a:extLst>
              <a:ext uri="{FF2B5EF4-FFF2-40B4-BE49-F238E27FC236}">
                <a16:creationId xmlns:a16="http://schemas.microsoft.com/office/drawing/2014/main" id="{728C00CD-7A20-2CA0-E6E6-705E2EA0AE28}"/>
              </a:ext>
            </a:extLst>
          </p:cNvPr>
          <p:cNvSpPr>
            <a:spLocks noGrp="1"/>
          </p:cNvSpPr>
          <p:nvPr>
            <p:ph type="pic" idx="1"/>
          </p:nvPr>
        </p:nvSpPr>
        <p:spPr>
          <a:xfrm>
            <a:off x="4276130" y="1119082"/>
            <a:ext cx="5092065" cy="5523442"/>
          </a:xfrm>
        </p:spPr>
        <p:txBody>
          <a:bodyPr/>
          <a:lstStyle>
            <a:lvl1pPr marL="0" indent="0">
              <a:buNone/>
              <a:defRPr sz="2640"/>
            </a:lvl1pPr>
            <a:lvl2pPr marL="377190" indent="0">
              <a:buNone/>
              <a:defRPr sz="2310"/>
            </a:lvl2pPr>
            <a:lvl3pPr marL="754380" indent="0">
              <a:buNone/>
              <a:defRPr sz="1980"/>
            </a:lvl3pPr>
            <a:lvl4pPr marL="1131570" indent="0">
              <a:buNone/>
              <a:defRPr sz="1650"/>
            </a:lvl4pPr>
            <a:lvl5pPr marL="1508760" indent="0">
              <a:buNone/>
              <a:defRPr sz="1650"/>
            </a:lvl5pPr>
            <a:lvl6pPr marL="1885950" indent="0">
              <a:buNone/>
              <a:defRPr sz="1650"/>
            </a:lvl6pPr>
            <a:lvl7pPr marL="2263140" indent="0">
              <a:buNone/>
              <a:defRPr sz="1650"/>
            </a:lvl7pPr>
            <a:lvl8pPr marL="2640330" indent="0">
              <a:buNone/>
              <a:defRPr sz="1650"/>
            </a:lvl8pPr>
            <a:lvl9pPr marL="3017520" indent="0">
              <a:buNone/>
              <a:defRPr sz="1650"/>
            </a:lvl9pPr>
          </a:lstStyle>
          <a:p>
            <a:endParaRPr lang="en-US"/>
          </a:p>
        </p:txBody>
      </p:sp>
      <p:sp>
        <p:nvSpPr>
          <p:cNvPr id="4" name="Text Placeholder 3">
            <a:extLst>
              <a:ext uri="{FF2B5EF4-FFF2-40B4-BE49-F238E27FC236}">
                <a16:creationId xmlns:a16="http://schemas.microsoft.com/office/drawing/2014/main" id="{8D7F7D2A-6B4C-837E-A8A1-3BF41461EF92}"/>
              </a:ext>
            </a:extLst>
          </p:cNvPr>
          <p:cNvSpPr>
            <a:spLocks noGrp="1"/>
          </p:cNvSpPr>
          <p:nvPr>
            <p:ph type="body" sz="half" idx="2"/>
          </p:nvPr>
        </p:nvSpPr>
        <p:spPr>
          <a:xfrm>
            <a:off x="692825" y="2331720"/>
            <a:ext cx="3244096" cy="4319800"/>
          </a:xfrm>
        </p:spPr>
        <p:txBody>
          <a:bodyPr/>
          <a:lstStyle>
            <a:lvl1pPr marL="0" indent="0">
              <a:buNone/>
              <a:defRPr sz="1320"/>
            </a:lvl1pPr>
            <a:lvl2pPr marL="377190" indent="0">
              <a:buNone/>
              <a:defRPr sz="1155"/>
            </a:lvl2pPr>
            <a:lvl3pPr marL="754380" indent="0">
              <a:buNone/>
              <a:defRPr sz="990"/>
            </a:lvl3pPr>
            <a:lvl4pPr marL="1131570" indent="0">
              <a:buNone/>
              <a:defRPr sz="825"/>
            </a:lvl4pPr>
            <a:lvl5pPr marL="1508760" indent="0">
              <a:buNone/>
              <a:defRPr sz="825"/>
            </a:lvl5pPr>
            <a:lvl6pPr marL="1885950" indent="0">
              <a:buNone/>
              <a:defRPr sz="825"/>
            </a:lvl6pPr>
            <a:lvl7pPr marL="2263140" indent="0">
              <a:buNone/>
              <a:defRPr sz="825"/>
            </a:lvl7pPr>
            <a:lvl8pPr marL="2640330" indent="0">
              <a:buNone/>
              <a:defRPr sz="825"/>
            </a:lvl8pPr>
            <a:lvl9pPr marL="3017520" indent="0">
              <a:buNone/>
              <a:defRPr sz="825"/>
            </a:lvl9pPr>
          </a:lstStyle>
          <a:p>
            <a:pPr lvl="0"/>
            <a:r>
              <a:rPr lang="en-US"/>
              <a:t>Click to edit Master text styles</a:t>
            </a:r>
          </a:p>
        </p:txBody>
      </p:sp>
      <p:sp>
        <p:nvSpPr>
          <p:cNvPr id="5" name="Date Placeholder 4">
            <a:extLst>
              <a:ext uri="{FF2B5EF4-FFF2-40B4-BE49-F238E27FC236}">
                <a16:creationId xmlns:a16="http://schemas.microsoft.com/office/drawing/2014/main" id="{6790831B-2943-85AC-E62F-74A63DBDB822}"/>
              </a:ext>
            </a:extLst>
          </p:cNvPr>
          <p:cNvSpPr>
            <a:spLocks noGrp="1"/>
          </p:cNvSpPr>
          <p:nvPr>
            <p:ph type="dt" sz="half" idx="10"/>
          </p:nvPr>
        </p:nvSpPr>
        <p:spPr/>
        <p:txBody>
          <a:bodyPr/>
          <a:lstStyle/>
          <a:p>
            <a:fld id="{1D8BD707-D9CF-40AE-B4C6-C98DA3205C09}" type="datetimeFigureOut">
              <a:rPr lang="en-US" smtClean="0"/>
              <a:t>5/12/2025</a:t>
            </a:fld>
            <a:endParaRPr lang="en-US"/>
          </a:p>
        </p:txBody>
      </p:sp>
      <p:sp>
        <p:nvSpPr>
          <p:cNvPr id="6" name="Footer Placeholder 5">
            <a:extLst>
              <a:ext uri="{FF2B5EF4-FFF2-40B4-BE49-F238E27FC236}">
                <a16:creationId xmlns:a16="http://schemas.microsoft.com/office/drawing/2014/main" id="{29BD49CF-5836-A44F-C78F-7918A4D58DE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BF744F-0E59-D0DA-DD72-5EFB96C8000C}"/>
              </a:ext>
            </a:extLst>
          </p:cNvPr>
          <p:cNvSpPr>
            <a:spLocks noGrp="1"/>
          </p:cNvSpPr>
          <p:nvPr>
            <p:ph type="sldNum" sz="quarter" idx="12"/>
          </p:nvPr>
        </p:nvSpPr>
        <p:spPr/>
        <p:txBody>
          <a:bodyPr/>
          <a:lstStyle/>
          <a:p>
            <a:fld id="{B6F15528-21DE-4FAA-801E-634DDDAF4B2B}" type="slidenum">
              <a:rPr lang="en-US" smtClean="0"/>
              <a:t>‹#›</a:t>
            </a:fld>
            <a:endParaRPr lang="en-US"/>
          </a:p>
        </p:txBody>
      </p:sp>
    </p:spTree>
    <p:extLst>
      <p:ext uri="{BB962C8B-B14F-4D97-AF65-F5344CB8AC3E}">
        <p14:creationId xmlns:p14="http://schemas.microsoft.com/office/powerpoint/2010/main" val="3134528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598E3A-FDDF-F7F2-1D48-C863B686041C}"/>
              </a:ext>
            </a:extLst>
          </p:cNvPr>
          <p:cNvSpPr>
            <a:spLocks noGrp="1"/>
          </p:cNvSpPr>
          <p:nvPr>
            <p:ph type="title"/>
          </p:nvPr>
        </p:nvSpPr>
        <p:spPr>
          <a:xfrm>
            <a:off x="691515" y="413809"/>
            <a:ext cx="8675370" cy="150230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19987D4-3E3E-70C3-1A14-70FD612C6241}"/>
              </a:ext>
            </a:extLst>
          </p:cNvPr>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03FB5F-F071-E48C-FD35-A34511958628}"/>
              </a:ext>
            </a:extLst>
          </p:cNvPr>
          <p:cNvSpPr>
            <a:spLocks noGrp="1"/>
          </p:cNvSpPr>
          <p:nvPr>
            <p:ph type="dt" sz="half" idx="2"/>
          </p:nvPr>
        </p:nvSpPr>
        <p:spPr>
          <a:xfrm>
            <a:off x="691515" y="7203864"/>
            <a:ext cx="2263140" cy="413808"/>
          </a:xfrm>
          <a:prstGeom prst="rect">
            <a:avLst/>
          </a:prstGeom>
        </p:spPr>
        <p:txBody>
          <a:bodyPr vert="horz" lIns="91440" tIns="45720" rIns="91440" bIns="45720" rtlCol="0" anchor="ctr"/>
          <a:lstStyle>
            <a:lvl1pPr algn="l">
              <a:defRPr sz="990">
                <a:solidFill>
                  <a:schemeClr val="tx1">
                    <a:tint val="75000"/>
                  </a:schemeClr>
                </a:solidFill>
              </a:defRPr>
            </a:lvl1pPr>
          </a:lstStyle>
          <a:p>
            <a:fld id="{1D8BD707-D9CF-40AE-B4C6-C98DA3205C09}" type="datetimeFigureOut">
              <a:rPr lang="en-US" smtClean="0"/>
              <a:t>5/12/2025</a:t>
            </a:fld>
            <a:endParaRPr lang="en-US"/>
          </a:p>
        </p:txBody>
      </p:sp>
      <p:sp>
        <p:nvSpPr>
          <p:cNvPr id="5" name="Footer Placeholder 4">
            <a:extLst>
              <a:ext uri="{FF2B5EF4-FFF2-40B4-BE49-F238E27FC236}">
                <a16:creationId xmlns:a16="http://schemas.microsoft.com/office/drawing/2014/main" id="{558C9B5D-6E89-7847-DDCC-6F6C161D15A6}"/>
              </a:ext>
            </a:extLst>
          </p:cNvPr>
          <p:cNvSpPr>
            <a:spLocks noGrp="1"/>
          </p:cNvSpPr>
          <p:nvPr>
            <p:ph type="ftr" sz="quarter" idx="3"/>
          </p:nvPr>
        </p:nvSpPr>
        <p:spPr>
          <a:xfrm>
            <a:off x="3331845" y="7203864"/>
            <a:ext cx="3394710" cy="413808"/>
          </a:xfrm>
          <a:prstGeom prst="rect">
            <a:avLst/>
          </a:prstGeom>
        </p:spPr>
        <p:txBody>
          <a:bodyPr vert="horz" lIns="91440" tIns="45720" rIns="91440" bIns="45720" rtlCol="0" anchor="ctr"/>
          <a:lstStyle>
            <a:lvl1pPr algn="ctr">
              <a:defRPr sz="99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810BD0F-BA25-ECF8-60D9-EE7F7CA0C9AD}"/>
              </a:ext>
            </a:extLst>
          </p:cNvPr>
          <p:cNvSpPr>
            <a:spLocks noGrp="1"/>
          </p:cNvSpPr>
          <p:nvPr>
            <p:ph type="sldNum" sz="quarter" idx="4"/>
          </p:nvPr>
        </p:nvSpPr>
        <p:spPr>
          <a:xfrm>
            <a:off x="7103745" y="7203864"/>
            <a:ext cx="2263140" cy="413808"/>
          </a:xfrm>
          <a:prstGeom prst="rect">
            <a:avLst/>
          </a:prstGeom>
        </p:spPr>
        <p:txBody>
          <a:bodyPr vert="horz" lIns="91440" tIns="45720" rIns="91440" bIns="45720" rtlCol="0" anchor="ctr"/>
          <a:lstStyle>
            <a:lvl1pPr algn="r">
              <a:defRPr sz="990">
                <a:solidFill>
                  <a:schemeClr val="tx1">
                    <a:tint val="75000"/>
                  </a:schemeClr>
                </a:solidFill>
              </a:defRPr>
            </a:lvl1pPr>
          </a:lstStyle>
          <a:p>
            <a:fld id="{B6F15528-21DE-4FAA-801E-634DDDAF4B2B}" type="slidenum">
              <a:rPr lang="en-US" smtClean="0"/>
              <a:t>‹#›</a:t>
            </a:fld>
            <a:endParaRPr lang="en-US"/>
          </a:p>
        </p:txBody>
      </p:sp>
    </p:spTree>
    <p:extLst>
      <p:ext uri="{BB962C8B-B14F-4D97-AF65-F5344CB8AC3E}">
        <p14:creationId xmlns:p14="http://schemas.microsoft.com/office/powerpoint/2010/main" val="305403003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754380" rtl="0" eaLnBrk="1" latinLnBrk="0" hangingPunct="1">
        <a:lnSpc>
          <a:spcPct val="90000"/>
        </a:lnSpc>
        <a:spcBef>
          <a:spcPct val="0"/>
        </a:spcBef>
        <a:buNone/>
        <a:defRPr sz="3630" kern="1200">
          <a:solidFill>
            <a:schemeClr val="tx1"/>
          </a:solidFill>
          <a:latin typeface="+mj-lt"/>
          <a:ea typeface="+mj-ea"/>
          <a:cs typeface="+mj-cs"/>
        </a:defRPr>
      </a:lvl1pPr>
    </p:titleStyle>
    <p:bodyStyle>
      <a:lvl1pPr marL="188595" indent="-188595" algn="l" defTabSz="754380" rtl="0" eaLnBrk="1" latinLnBrk="0" hangingPunct="1">
        <a:lnSpc>
          <a:spcPct val="90000"/>
        </a:lnSpc>
        <a:spcBef>
          <a:spcPts val="825"/>
        </a:spcBef>
        <a:buFont typeface="Arial" panose="020B0604020202020204" pitchFamily="34" charset="0"/>
        <a:buChar char="•"/>
        <a:defRPr sz="2310" kern="1200">
          <a:solidFill>
            <a:schemeClr val="tx1"/>
          </a:solidFill>
          <a:latin typeface="+mn-lt"/>
          <a:ea typeface="+mn-ea"/>
          <a:cs typeface="+mn-cs"/>
        </a:defRPr>
      </a:lvl1pPr>
      <a:lvl2pPr marL="565785" indent="-188595" algn="l" defTabSz="754380" rtl="0" eaLnBrk="1" latinLnBrk="0" hangingPunct="1">
        <a:lnSpc>
          <a:spcPct val="90000"/>
        </a:lnSpc>
        <a:spcBef>
          <a:spcPts val="413"/>
        </a:spcBef>
        <a:buFont typeface="Arial" panose="020B0604020202020204" pitchFamily="34" charset="0"/>
        <a:buChar char="•"/>
        <a:defRPr sz="1980" kern="1200">
          <a:solidFill>
            <a:schemeClr val="tx1"/>
          </a:solidFill>
          <a:latin typeface="+mn-lt"/>
          <a:ea typeface="+mn-ea"/>
          <a:cs typeface="+mn-cs"/>
        </a:defRPr>
      </a:lvl2pPr>
      <a:lvl3pPr marL="942975" indent="-188595" algn="l" defTabSz="754380" rtl="0" eaLnBrk="1" latinLnBrk="0" hangingPunct="1">
        <a:lnSpc>
          <a:spcPct val="90000"/>
        </a:lnSpc>
        <a:spcBef>
          <a:spcPts val="413"/>
        </a:spcBef>
        <a:buFont typeface="Arial" panose="020B0604020202020204" pitchFamily="34" charset="0"/>
        <a:buChar char="•"/>
        <a:defRPr sz="1650" kern="1200">
          <a:solidFill>
            <a:schemeClr val="tx1"/>
          </a:solidFill>
          <a:latin typeface="+mn-lt"/>
          <a:ea typeface="+mn-ea"/>
          <a:cs typeface="+mn-cs"/>
        </a:defRPr>
      </a:lvl3pPr>
      <a:lvl4pPr marL="132016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4pPr>
      <a:lvl5pPr marL="169735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5pPr>
      <a:lvl6pPr marL="207454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6pPr>
      <a:lvl7pPr marL="245173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7pPr>
      <a:lvl8pPr marL="282892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8pPr>
      <a:lvl9pPr marL="3206115" indent="-188595" algn="l" defTabSz="754380" rtl="0" eaLnBrk="1" latinLnBrk="0" hangingPunct="1">
        <a:lnSpc>
          <a:spcPct val="90000"/>
        </a:lnSpc>
        <a:spcBef>
          <a:spcPts val="413"/>
        </a:spcBef>
        <a:buFont typeface="Arial" panose="020B0604020202020204" pitchFamily="34" charset="0"/>
        <a:buChar char="•"/>
        <a:defRPr sz="1485" kern="1200">
          <a:solidFill>
            <a:schemeClr val="tx1"/>
          </a:solidFill>
          <a:latin typeface="+mn-lt"/>
          <a:ea typeface="+mn-ea"/>
          <a:cs typeface="+mn-cs"/>
        </a:defRPr>
      </a:lvl9pPr>
    </p:bodyStyle>
    <p:otherStyle>
      <a:defPPr>
        <a:defRPr lang="en-US"/>
      </a:defPPr>
      <a:lvl1pPr marL="0" algn="l" defTabSz="754380" rtl="0" eaLnBrk="1" latinLnBrk="0" hangingPunct="1">
        <a:defRPr sz="1485" kern="1200">
          <a:solidFill>
            <a:schemeClr val="tx1"/>
          </a:solidFill>
          <a:latin typeface="+mn-lt"/>
          <a:ea typeface="+mn-ea"/>
          <a:cs typeface="+mn-cs"/>
        </a:defRPr>
      </a:lvl1pPr>
      <a:lvl2pPr marL="377190" algn="l" defTabSz="754380" rtl="0" eaLnBrk="1" latinLnBrk="0" hangingPunct="1">
        <a:defRPr sz="1485" kern="1200">
          <a:solidFill>
            <a:schemeClr val="tx1"/>
          </a:solidFill>
          <a:latin typeface="+mn-lt"/>
          <a:ea typeface="+mn-ea"/>
          <a:cs typeface="+mn-cs"/>
        </a:defRPr>
      </a:lvl2pPr>
      <a:lvl3pPr marL="754380" algn="l" defTabSz="754380" rtl="0" eaLnBrk="1" latinLnBrk="0" hangingPunct="1">
        <a:defRPr sz="1485" kern="1200">
          <a:solidFill>
            <a:schemeClr val="tx1"/>
          </a:solidFill>
          <a:latin typeface="+mn-lt"/>
          <a:ea typeface="+mn-ea"/>
          <a:cs typeface="+mn-cs"/>
        </a:defRPr>
      </a:lvl3pPr>
      <a:lvl4pPr marL="1131570" algn="l" defTabSz="754380" rtl="0" eaLnBrk="1" latinLnBrk="0" hangingPunct="1">
        <a:defRPr sz="1485" kern="1200">
          <a:solidFill>
            <a:schemeClr val="tx1"/>
          </a:solidFill>
          <a:latin typeface="+mn-lt"/>
          <a:ea typeface="+mn-ea"/>
          <a:cs typeface="+mn-cs"/>
        </a:defRPr>
      </a:lvl4pPr>
      <a:lvl5pPr marL="1508760" algn="l" defTabSz="754380" rtl="0" eaLnBrk="1" latinLnBrk="0" hangingPunct="1">
        <a:defRPr sz="1485" kern="1200">
          <a:solidFill>
            <a:schemeClr val="tx1"/>
          </a:solidFill>
          <a:latin typeface="+mn-lt"/>
          <a:ea typeface="+mn-ea"/>
          <a:cs typeface="+mn-cs"/>
        </a:defRPr>
      </a:lvl5pPr>
      <a:lvl6pPr marL="1885950" algn="l" defTabSz="754380" rtl="0" eaLnBrk="1" latinLnBrk="0" hangingPunct="1">
        <a:defRPr sz="1485" kern="1200">
          <a:solidFill>
            <a:schemeClr val="tx1"/>
          </a:solidFill>
          <a:latin typeface="+mn-lt"/>
          <a:ea typeface="+mn-ea"/>
          <a:cs typeface="+mn-cs"/>
        </a:defRPr>
      </a:lvl6pPr>
      <a:lvl7pPr marL="2263140" algn="l" defTabSz="754380" rtl="0" eaLnBrk="1" latinLnBrk="0" hangingPunct="1">
        <a:defRPr sz="1485" kern="1200">
          <a:solidFill>
            <a:schemeClr val="tx1"/>
          </a:solidFill>
          <a:latin typeface="+mn-lt"/>
          <a:ea typeface="+mn-ea"/>
          <a:cs typeface="+mn-cs"/>
        </a:defRPr>
      </a:lvl7pPr>
      <a:lvl8pPr marL="2640330" algn="l" defTabSz="754380" rtl="0" eaLnBrk="1" latinLnBrk="0" hangingPunct="1">
        <a:defRPr sz="1485" kern="1200">
          <a:solidFill>
            <a:schemeClr val="tx1"/>
          </a:solidFill>
          <a:latin typeface="+mn-lt"/>
          <a:ea typeface="+mn-ea"/>
          <a:cs typeface="+mn-cs"/>
        </a:defRPr>
      </a:lvl8pPr>
      <a:lvl9pPr marL="3017520" algn="l" defTabSz="754380" rtl="0" eaLnBrk="1" latinLnBrk="0" hangingPunct="1">
        <a:defRPr sz="148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www.americanbar.org/groups/professional_responsibility/publications/model_rules_of_professional_co"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phoenixajournal.wordpress.com/2012/02/23/thank-you/" TargetMode="External"/><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bject 5"/>
          <p:cNvSpPr txBox="1"/>
          <p:nvPr/>
        </p:nvSpPr>
        <p:spPr>
          <a:xfrm>
            <a:off x="1722633" y="1575875"/>
            <a:ext cx="6591300" cy="956287"/>
          </a:xfrm>
          <a:prstGeom prst="rect">
            <a:avLst/>
          </a:prstGeom>
        </p:spPr>
        <p:txBody>
          <a:bodyPr vert="horz" wrap="square" lIns="0" tIns="12700" rIns="0" bIns="0" rtlCol="0">
            <a:spAutoFit/>
          </a:bodyPr>
          <a:lstStyle/>
          <a:p>
            <a:pPr marL="302895" marR="295275" indent="-1270" algn="ctr">
              <a:lnSpc>
                <a:spcPct val="111900"/>
              </a:lnSpc>
              <a:spcBef>
                <a:spcPts val="60"/>
              </a:spcBef>
            </a:pPr>
            <a:r>
              <a:rPr lang="en-US" dirty="0">
                <a:solidFill>
                  <a:srgbClr val="262626"/>
                </a:solidFill>
                <a:latin typeface="Times New Roman"/>
                <a:cs typeface="Times New Roman"/>
              </a:rPr>
              <a:t>Faculty of nursing Cairo university</a:t>
            </a:r>
          </a:p>
          <a:p>
            <a:pPr marL="302895" marR="295275" indent="-1270" algn="ctr">
              <a:lnSpc>
                <a:spcPct val="111900"/>
              </a:lnSpc>
              <a:spcBef>
                <a:spcPts val="60"/>
              </a:spcBef>
            </a:pPr>
            <a:r>
              <a:rPr lang="en-US" dirty="0">
                <a:solidFill>
                  <a:srgbClr val="262626"/>
                </a:solidFill>
                <a:latin typeface="Times New Roman"/>
                <a:cs typeface="Times New Roman"/>
              </a:rPr>
              <a:t>Evaluation &amp; testing in nursing education 02808 doctorate program 2024-2025 second semester</a:t>
            </a:r>
          </a:p>
        </p:txBody>
      </p:sp>
      <p:sp>
        <p:nvSpPr>
          <p:cNvPr id="6" name="object 6"/>
          <p:cNvSpPr txBox="1"/>
          <p:nvPr/>
        </p:nvSpPr>
        <p:spPr>
          <a:xfrm>
            <a:off x="1735058" y="2780910"/>
            <a:ext cx="7180342" cy="945131"/>
          </a:xfrm>
          <a:prstGeom prst="rect">
            <a:avLst/>
          </a:prstGeom>
        </p:spPr>
        <p:txBody>
          <a:bodyPr vert="horz" wrap="square" lIns="0" tIns="72390" rIns="0" bIns="0" rtlCol="0">
            <a:spAutoFit/>
          </a:bodyPr>
          <a:lstStyle/>
          <a:p>
            <a:pPr marL="993140" marR="5080" indent="-981075">
              <a:lnSpc>
                <a:spcPts val="3410"/>
              </a:lnSpc>
              <a:spcBef>
                <a:spcPts val="570"/>
              </a:spcBef>
            </a:pPr>
            <a:r>
              <a:rPr sz="3600" b="1" dirty="0">
                <a:solidFill>
                  <a:srgbClr val="002060"/>
                </a:solidFill>
                <a:latin typeface="Times New Roman"/>
                <a:cs typeface="Times New Roman"/>
              </a:rPr>
              <a:t>Code</a:t>
            </a:r>
            <a:r>
              <a:rPr sz="3600" b="1" spc="-30" dirty="0">
                <a:solidFill>
                  <a:srgbClr val="002060"/>
                </a:solidFill>
                <a:latin typeface="Times New Roman"/>
                <a:cs typeface="Times New Roman"/>
              </a:rPr>
              <a:t> </a:t>
            </a:r>
            <a:r>
              <a:rPr sz="3600" b="1" dirty="0">
                <a:solidFill>
                  <a:srgbClr val="002060"/>
                </a:solidFill>
                <a:latin typeface="Times New Roman"/>
                <a:cs typeface="Times New Roman"/>
              </a:rPr>
              <a:t>of</a:t>
            </a:r>
            <a:r>
              <a:rPr sz="3600" b="1" spc="-30" dirty="0">
                <a:solidFill>
                  <a:srgbClr val="002060"/>
                </a:solidFill>
                <a:latin typeface="Times New Roman"/>
                <a:cs typeface="Times New Roman"/>
              </a:rPr>
              <a:t> </a:t>
            </a:r>
            <a:r>
              <a:rPr sz="3600" b="1" dirty="0">
                <a:solidFill>
                  <a:srgbClr val="002060"/>
                </a:solidFill>
                <a:latin typeface="Times New Roman"/>
                <a:cs typeface="Times New Roman"/>
              </a:rPr>
              <a:t>professional</a:t>
            </a:r>
            <a:r>
              <a:rPr sz="3600" b="1" spc="-30" dirty="0">
                <a:solidFill>
                  <a:srgbClr val="002060"/>
                </a:solidFill>
                <a:latin typeface="Times New Roman"/>
                <a:cs typeface="Times New Roman"/>
              </a:rPr>
              <a:t> </a:t>
            </a:r>
            <a:r>
              <a:rPr sz="3600" b="1" dirty="0">
                <a:solidFill>
                  <a:srgbClr val="002060"/>
                </a:solidFill>
                <a:latin typeface="Times New Roman"/>
                <a:cs typeface="Times New Roman"/>
              </a:rPr>
              <a:t>Responsibility</a:t>
            </a:r>
            <a:r>
              <a:rPr sz="3600" b="1" spc="-30" dirty="0">
                <a:solidFill>
                  <a:srgbClr val="002060"/>
                </a:solidFill>
                <a:latin typeface="Times New Roman"/>
                <a:cs typeface="Times New Roman"/>
              </a:rPr>
              <a:t> </a:t>
            </a:r>
            <a:r>
              <a:rPr sz="3600" b="1" spc="-25" dirty="0">
                <a:solidFill>
                  <a:srgbClr val="002060"/>
                </a:solidFill>
                <a:latin typeface="Times New Roman"/>
                <a:cs typeface="Times New Roman"/>
              </a:rPr>
              <a:t>in </a:t>
            </a:r>
            <a:r>
              <a:rPr sz="3600" b="1" dirty="0">
                <a:solidFill>
                  <a:srgbClr val="002060"/>
                </a:solidFill>
                <a:latin typeface="Times New Roman"/>
                <a:cs typeface="Times New Roman"/>
              </a:rPr>
              <a:t>Educational</a:t>
            </a:r>
            <a:r>
              <a:rPr sz="3600" b="1" spc="-5" dirty="0">
                <a:solidFill>
                  <a:srgbClr val="002060"/>
                </a:solidFill>
                <a:latin typeface="Times New Roman"/>
                <a:cs typeface="Times New Roman"/>
              </a:rPr>
              <a:t> </a:t>
            </a:r>
            <a:r>
              <a:rPr sz="3600" b="1" spc="-10" dirty="0">
                <a:solidFill>
                  <a:srgbClr val="002060"/>
                </a:solidFill>
                <a:latin typeface="Times New Roman"/>
                <a:cs typeface="Times New Roman"/>
              </a:rPr>
              <a:t>Measurement</a:t>
            </a:r>
            <a:endParaRPr sz="3600" dirty="0">
              <a:solidFill>
                <a:srgbClr val="002060"/>
              </a:solidFill>
              <a:latin typeface="Times New Roman"/>
              <a:cs typeface="Times New Roman"/>
            </a:endParaRPr>
          </a:p>
        </p:txBody>
      </p:sp>
      <p:sp>
        <p:nvSpPr>
          <p:cNvPr id="7" name="object 7"/>
          <p:cNvSpPr txBox="1"/>
          <p:nvPr/>
        </p:nvSpPr>
        <p:spPr>
          <a:xfrm>
            <a:off x="3005369" y="4191000"/>
            <a:ext cx="4309831" cy="2729722"/>
          </a:xfrm>
          <a:prstGeom prst="rect">
            <a:avLst/>
          </a:prstGeom>
        </p:spPr>
        <p:txBody>
          <a:bodyPr vert="horz" wrap="square" lIns="0" tIns="7620" rIns="0" bIns="0" rtlCol="0">
            <a:spAutoFit/>
          </a:bodyPr>
          <a:lstStyle/>
          <a:p>
            <a:pPr marL="302895" marR="295275" indent="-1270" algn="ctr">
              <a:lnSpc>
                <a:spcPct val="111900"/>
              </a:lnSpc>
              <a:spcBef>
                <a:spcPts val="60"/>
              </a:spcBef>
            </a:pPr>
            <a:r>
              <a:rPr b="1" dirty="0">
                <a:solidFill>
                  <a:srgbClr val="262626"/>
                </a:solidFill>
                <a:latin typeface="Times New Roman"/>
                <a:cs typeface="Times New Roman"/>
              </a:rPr>
              <a:t>Under</a:t>
            </a:r>
            <a:r>
              <a:rPr b="1" spc="-40" dirty="0">
                <a:solidFill>
                  <a:srgbClr val="262626"/>
                </a:solidFill>
                <a:latin typeface="Times New Roman"/>
                <a:cs typeface="Times New Roman"/>
              </a:rPr>
              <a:t> </a:t>
            </a:r>
            <a:r>
              <a:rPr b="1" dirty="0">
                <a:solidFill>
                  <a:srgbClr val="262626"/>
                </a:solidFill>
                <a:latin typeface="Times New Roman"/>
                <a:cs typeface="Times New Roman"/>
              </a:rPr>
              <a:t>the</a:t>
            </a:r>
            <a:r>
              <a:rPr b="1" spc="-30" dirty="0">
                <a:solidFill>
                  <a:srgbClr val="262626"/>
                </a:solidFill>
                <a:latin typeface="Times New Roman"/>
                <a:cs typeface="Times New Roman"/>
              </a:rPr>
              <a:t> </a:t>
            </a:r>
            <a:r>
              <a:rPr b="1" dirty="0">
                <a:solidFill>
                  <a:srgbClr val="262626"/>
                </a:solidFill>
                <a:latin typeface="Times New Roman"/>
                <a:cs typeface="Times New Roman"/>
              </a:rPr>
              <a:t>supervision</a:t>
            </a:r>
            <a:r>
              <a:rPr b="1" spc="-35" dirty="0">
                <a:solidFill>
                  <a:srgbClr val="262626"/>
                </a:solidFill>
                <a:latin typeface="Times New Roman"/>
                <a:cs typeface="Times New Roman"/>
              </a:rPr>
              <a:t> </a:t>
            </a:r>
            <a:r>
              <a:rPr b="1" spc="-25" dirty="0">
                <a:solidFill>
                  <a:srgbClr val="262626"/>
                </a:solidFill>
                <a:latin typeface="Times New Roman"/>
                <a:cs typeface="Times New Roman"/>
              </a:rPr>
              <a:t>of: </a:t>
            </a:r>
            <a:endParaRPr lang="en-US" b="1" spc="-25" dirty="0">
              <a:solidFill>
                <a:srgbClr val="262626"/>
              </a:solidFill>
              <a:latin typeface="Times New Roman"/>
              <a:cs typeface="Times New Roman"/>
            </a:endParaRPr>
          </a:p>
          <a:p>
            <a:pPr marL="302895" marR="295275" indent="-1270" algn="ctr">
              <a:lnSpc>
                <a:spcPct val="111900"/>
              </a:lnSpc>
              <a:spcBef>
                <a:spcPts val="60"/>
              </a:spcBef>
            </a:pPr>
            <a:r>
              <a:rPr dirty="0">
                <a:solidFill>
                  <a:srgbClr val="262626"/>
                </a:solidFill>
                <a:latin typeface="Times New Roman"/>
                <a:cs typeface="Times New Roman"/>
              </a:rPr>
              <a:t>Prof.</a:t>
            </a:r>
            <a:r>
              <a:rPr spc="-70" dirty="0">
                <a:solidFill>
                  <a:srgbClr val="262626"/>
                </a:solidFill>
                <a:latin typeface="Times New Roman"/>
                <a:cs typeface="Times New Roman"/>
              </a:rPr>
              <a:t> </a:t>
            </a:r>
            <a:r>
              <a:rPr dirty="0">
                <a:solidFill>
                  <a:srgbClr val="262626"/>
                </a:solidFill>
                <a:latin typeface="Times New Roman"/>
                <a:cs typeface="Times New Roman"/>
              </a:rPr>
              <a:t>Dr.</a:t>
            </a:r>
            <a:r>
              <a:rPr spc="-40" dirty="0">
                <a:solidFill>
                  <a:srgbClr val="262626"/>
                </a:solidFill>
                <a:latin typeface="Times New Roman"/>
                <a:cs typeface="Times New Roman"/>
              </a:rPr>
              <a:t> </a:t>
            </a:r>
            <a:r>
              <a:rPr spc="-20" dirty="0">
                <a:solidFill>
                  <a:srgbClr val="262626"/>
                </a:solidFill>
                <a:latin typeface="Times New Roman"/>
                <a:cs typeface="Times New Roman"/>
              </a:rPr>
              <a:t>Effat</a:t>
            </a:r>
            <a:r>
              <a:rPr spc="-95" dirty="0">
                <a:solidFill>
                  <a:srgbClr val="262626"/>
                </a:solidFill>
                <a:latin typeface="Times New Roman"/>
                <a:cs typeface="Times New Roman"/>
              </a:rPr>
              <a:t> </a:t>
            </a:r>
            <a:r>
              <a:rPr lang="en-US" spc="-10" dirty="0">
                <a:solidFill>
                  <a:srgbClr val="262626"/>
                </a:solidFill>
                <a:latin typeface="Times New Roman"/>
                <a:cs typeface="Times New Roman"/>
              </a:rPr>
              <a:t>EL- K</a:t>
            </a:r>
            <a:r>
              <a:rPr spc="-10" dirty="0">
                <a:solidFill>
                  <a:srgbClr val="262626"/>
                </a:solidFill>
                <a:latin typeface="Times New Roman"/>
                <a:cs typeface="Times New Roman"/>
              </a:rPr>
              <a:t>armalawy </a:t>
            </a:r>
            <a:endParaRPr lang="en-US" spc="-10" dirty="0">
              <a:solidFill>
                <a:srgbClr val="262626"/>
              </a:solidFill>
              <a:latin typeface="Times New Roman"/>
              <a:cs typeface="Times New Roman"/>
            </a:endParaRPr>
          </a:p>
          <a:p>
            <a:pPr marL="302895" marR="295275" indent="-1270" algn="ctr">
              <a:lnSpc>
                <a:spcPct val="111900"/>
              </a:lnSpc>
              <a:spcBef>
                <a:spcPts val="60"/>
              </a:spcBef>
            </a:pPr>
            <a:r>
              <a:rPr dirty="0">
                <a:solidFill>
                  <a:srgbClr val="262626"/>
                </a:solidFill>
                <a:latin typeface="Times New Roman"/>
                <a:cs typeface="Times New Roman"/>
              </a:rPr>
              <a:t>Prof.</a:t>
            </a:r>
            <a:r>
              <a:rPr spc="-50" dirty="0">
                <a:solidFill>
                  <a:srgbClr val="262626"/>
                </a:solidFill>
                <a:latin typeface="Times New Roman"/>
                <a:cs typeface="Times New Roman"/>
              </a:rPr>
              <a:t> </a:t>
            </a:r>
            <a:r>
              <a:rPr dirty="0">
                <a:solidFill>
                  <a:srgbClr val="262626"/>
                </a:solidFill>
                <a:latin typeface="Times New Roman"/>
                <a:cs typeface="Times New Roman"/>
              </a:rPr>
              <a:t>Dr.</a:t>
            </a:r>
            <a:r>
              <a:rPr spc="-45" dirty="0">
                <a:solidFill>
                  <a:srgbClr val="262626"/>
                </a:solidFill>
                <a:latin typeface="Times New Roman"/>
                <a:cs typeface="Times New Roman"/>
              </a:rPr>
              <a:t> </a:t>
            </a:r>
            <a:r>
              <a:rPr dirty="0">
                <a:solidFill>
                  <a:srgbClr val="262626"/>
                </a:solidFill>
                <a:latin typeface="Times New Roman"/>
                <a:cs typeface="Times New Roman"/>
              </a:rPr>
              <a:t>Enas</a:t>
            </a:r>
            <a:r>
              <a:rPr spc="-50" dirty="0">
                <a:solidFill>
                  <a:srgbClr val="262626"/>
                </a:solidFill>
                <a:latin typeface="Times New Roman"/>
                <a:cs typeface="Times New Roman"/>
              </a:rPr>
              <a:t> </a:t>
            </a:r>
            <a:r>
              <a:rPr spc="-20" dirty="0">
                <a:solidFill>
                  <a:srgbClr val="262626"/>
                </a:solidFill>
                <a:latin typeface="Times New Roman"/>
                <a:cs typeface="Times New Roman"/>
              </a:rPr>
              <a:t>Helmi</a:t>
            </a:r>
            <a:endParaRPr dirty="0">
              <a:latin typeface="Times New Roman"/>
              <a:cs typeface="Times New Roman"/>
            </a:endParaRPr>
          </a:p>
          <a:p>
            <a:pPr marL="164465" marR="158115" algn="ctr">
              <a:lnSpc>
                <a:spcPct val="108800"/>
              </a:lnSpc>
              <a:spcBef>
                <a:spcPts val="25"/>
              </a:spcBef>
            </a:pPr>
            <a:r>
              <a:rPr dirty="0">
                <a:solidFill>
                  <a:srgbClr val="262626"/>
                </a:solidFill>
                <a:latin typeface="Times New Roman"/>
                <a:cs typeface="Times New Roman"/>
              </a:rPr>
              <a:t>Prof.</a:t>
            </a:r>
            <a:r>
              <a:rPr spc="-30" dirty="0">
                <a:solidFill>
                  <a:srgbClr val="262626"/>
                </a:solidFill>
                <a:latin typeface="Times New Roman"/>
                <a:cs typeface="Times New Roman"/>
              </a:rPr>
              <a:t> </a:t>
            </a:r>
            <a:r>
              <a:rPr dirty="0">
                <a:solidFill>
                  <a:srgbClr val="262626"/>
                </a:solidFill>
                <a:latin typeface="Times New Roman"/>
                <a:cs typeface="Times New Roman"/>
              </a:rPr>
              <a:t>Dr</a:t>
            </a:r>
            <a:r>
              <a:rPr lang="en-US" dirty="0">
                <a:solidFill>
                  <a:srgbClr val="262626"/>
                </a:solidFill>
                <a:latin typeface="Times New Roman"/>
                <a:cs typeface="Times New Roman"/>
              </a:rPr>
              <a:t>.</a:t>
            </a:r>
            <a:r>
              <a:rPr spc="-25" dirty="0">
                <a:solidFill>
                  <a:srgbClr val="262626"/>
                </a:solidFill>
                <a:latin typeface="Times New Roman"/>
                <a:cs typeface="Times New Roman"/>
              </a:rPr>
              <a:t> </a:t>
            </a:r>
            <a:r>
              <a:rPr dirty="0">
                <a:solidFill>
                  <a:srgbClr val="262626"/>
                </a:solidFill>
                <a:latin typeface="Times New Roman"/>
                <a:cs typeface="Times New Roman"/>
              </a:rPr>
              <a:t>Heba</a:t>
            </a:r>
            <a:r>
              <a:rPr spc="-100" dirty="0">
                <a:solidFill>
                  <a:srgbClr val="262626"/>
                </a:solidFill>
                <a:latin typeface="Times New Roman"/>
                <a:cs typeface="Times New Roman"/>
              </a:rPr>
              <a:t> </a:t>
            </a:r>
            <a:r>
              <a:rPr spc="-20" dirty="0">
                <a:solidFill>
                  <a:srgbClr val="262626"/>
                </a:solidFill>
                <a:latin typeface="Times New Roman"/>
                <a:cs typeface="Times New Roman"/>
              </a:rPr>
              <a:t>Ahmad</a:t>
            </a:r>
            <a:endParaRPr lang="en-US" spc="-20" dirty="0">
              <a:solidFill>
                <a:srgbClr val="262626"/>
              </a:solidFill>
              <a:latin typeface="Times New Roman"/>
              <a:cs typeface="Times New Roman"/>
            </a:endParaRPr>
          </a:p>
          <a:p>
            <a:pPr marL="164465" marR="158115" algn="ctr">
              <a:lnSpc>
                <a:spcPct val="108800"/>
              </a:lnSpc>
              <a:spcBef>
                <a:spcPts val="25"/>
              </a:spcBef>
            </a:pPr>
            <a:r>
              <a:rPr spc="-20" dirty="0">
                <a:solidFill>
                  <a:srgbClr val="262626"/>
                </a:solidFill>
                <a:latin typeface="Times New Roman"/>
                <a:cs typeface="Times New Roman"/>
              </a:rPr>
              <a:t> </a:t>
            </a:r>
            <a:endParaRPr dirty="0">
              <a:latin typeface="Times New Roman"/>
              <a:cs typeface="Times New Roman"/>
            </a:endParaRPr>
          </a:p>
          <a:p>
            <a:pPr algn="ctr">
              <a:lnSpc>
                <a:spcPct val="100000"/>
              </a:lnSpc>
              <a:spcBef>
                <a:spcPts val="290"/>
              </a:spcBef>
            </a:pPr>
            <a:r>
              <a:rPr b="1" dirty="0">
                <a:solidFill>
                  <a:srgbClr val="262626"/>
                </a:solidFill>
                <a:latin typeface="Times New Roman"/>
                <a:cs typeface="Times New Roman"/>
              </a:rPr>
              <a:t>Prepared</a:t>
            </a:r>
            <a:r>
              <a:rPr b="1" spc="-60" dirty="0">
                <a:solidFill>
                  <a:srgbClr val="262626"/>
                </a:solidFill>
                <a:latin typeface="Times New Roman"/>
                <a:cs typeface="Times New Roman"/>
              </a:rPr>
              <a:t> </a:t>
            </a:r>
            <a:r>
              <a:rPr b="1" spc="-25" dirty="0">
                <a:solidFill>
                  <a:srgbClr val="262626"/>
                </a:solidFill>
                <a:latin typeface="Times New Roman"/>
                <a:cs typeface="Times New Roman"/>
              </a:rPr>
              <a:t>by:</a:t>
            </a:r>
            <a:endParaRPr b="1" dirty="0">
              <a:latin typeface="Times New Roman"/>
              <a:cs typeface="Times New Roman"/>
            </a:endParaRPr>
          </a:p>
          <a:p>
            <a:pPr marL="12700" marR="5080" algn="ctr">
              <a:lnSpc>
                <a:spcPts val="2110"/>
              </a:lnSpc>
              <a:spcBef>
                <a:spcPts val="80"/>
              </a:spcBef>
            </a:pPr>
            <a:r>
              <a:rPr lang="en-US" spc="-10" dirty="0" err="1">
                <a:solidFill>
                  <a:srgbClr val="262626"/>
                </a:solidFill>
                <a:latin typeface="Times New Roman"/>
                <a:cs typeface="Times New Roman"/>
              </a:rPr>
              <a:t>Esraa</a:t>
            </a:r>
            <a:r>
              <a:rPr lang="en-US" spc="-10" dirty="0">
                <a:solidFill>
                  <a:srgbClr val="262626"/>
                </a:solidFill>
                <a:latin typeface="Times New Roman"/>
                <a:cs typeface="Times New Roman"/>
              </a:rPr>
              <a:t> </a:t>
            </a:r>
            <a:r>
              <a:rPr lang="en-US" spc="-10" dirty="0" err="1">
                <a:solidFill>
                  <a:srgbClr val="262626"/>
                </a:solidFill>
                <a:latin typeface="Times New Roman"/>
                <a:cs typeface="Times New Roman"/>
              </a:rPr>
              <a:t>Abd</a:t>
            </a:r>
            <a:r>
              <a:rPr lang="en-US" spc="-10" dirty="0">
                <a:solidFill>
                  <a:srgbClr val="262626"/>
                </a:solidFill>
                <a:latin typeface="Times New Roman"/>
                <a:cs typeface="Times New Roman"/>
              </a:rPr>
              <a:t> </a:t>
            </a:r>
            <a:r>
              <a:rPr lang="en-US" spc="-10" dirty="0" err="1">
                <a:solidFill>
                  <a:srgbClr val="262626"/>
                </a:solidFill>
                <a:latin typeface="Times New Roman"/>
                <a:cs typeface="Times New Roman"/>
              </a:rPr>
              <a:t>Elmonem</a:t>
            </a:r>
            <a:endParaRPr lang="en-US" spc="-10" dirty="0">
              <a:solidFill>
                <a:srgbClr val="262626"/>
              </a:solidFill>
              <a:latin typeface="Times New Roman"/>
              <a:cs typeface="Times New Roman"/>
            </a:endParaRPr>
          </a:p>
          <a:p>
            <a:pPr marL="12700" marR="5080" algn="ctr">
              <a:lnSpc>
                <a:spcPts val="2110"/>
              </a:lnSpc>
              <a:spcBef>
                <a:spcPts val="80"/>
              </a:spcBef>
            </a:pPr>
            <a:r>
              <a:rPr lang="en-US" spc="-10" dirty="0" err="1">
                <a:solidFill>
                  <a:srgbClr val="262626"/>
                </a:solidFill>
                <a:latin typeface="Times New Roman"/>
                <a:cs typeface="Times New Roman"/>
              </a:rPr>
              <a:t>Hoda</a:t>
            </a:r>
            <a:r>
              <a:rPr lang="en-US" spc="-10" dirty="0">
                <a:solidFill>
                  <a:srgbClr val="262626"/>
                </a:solidFill>
                <a:latin typeface="Times New Roman"/>
                <a:cs typeface="Times New Roman"/>
              </a:rPr>
              <a:t> Mostafa</a:t>
            </a:r>
          </a:p>
          <a:p>
            <a:pPr marL="12700" marR="5080" algn="ctr">
              <a:lnSpc>
                <a:spcPts val="2110"/>
              </a:lnSpc>
              <a:spcBef>
                <a:spcPts val="80"/>
              </a:spcBef>
            </a:pPr>
            <a:r>
              <a:rPr lang="en-US" spc="-10" dirty="0" err="1">
                <a:solidFill>
                  <a:srgbClr val="262626"/>
                </a:solidFill>
                <a:latin typeface="Times New Roman"/>
                <a:cs typeface="Times New Roman"/>
              </a:rPr>
              <a:t>Azza</a:t>
            </a:r>
            <a:r>
              <a:rPr lang="en-US" spc="-10" dirty="0">
                <a:solidFill>
                  <a:srgbClr val="262626"/>
                </a:solidFill>
                <a:latin typeface="Times New Roman"/>
                <a:cs typeface="Times New Roman"/>
              </a:rPr>
              <a:t> </a:t>
            </a:r>
            <a:r>
              <a:rPr lang="en-US" spc="-10" dirty="0" err="1">
                <a:solidFill>
                  <a:srgbClr val="262626"/>
                </a:solidFill>
                <a:latin typeface="Times New Roman"/>
                <a:cs typeface="Times New Roman"/>
              </a:rPr>
              <a:t>Khamis</a:t>
            </a:r>
            <a:endParaRPr dirty="0">
              <a:latin typeface="Times New Roman"/>
              <a:cs typeface="Times New Roman"/>
            </a:endParaRPr>
          </a:p>
        </p:txBody>
      </p:sp>
      <p:grpSp>
        <p:nvGrpSpPr>
          <p:cNvPr id="8" name="object 8"/>
          <p:cNvGrpSpPr/>
          <p:nvPr/>
        </p:nvGrpSpPr>
        <p:grpSpPr>
          <a:xfrm>
            <a:off x="199800" y="1215245"/>
            <a:ext cx="9495155" cy="1083945"/>
            <a:chOff x="199800" y="1215245"/>
            <a:chExt cx="9495155" cy="1083945"/>
          </a:xfrm>
        </p:grpSpPr>
        <p:pic>
          <p:nvPicPr>
            <p:cNvPr id="9" name="object 9"/>
            <p:cNvPicPr/>
            <p:nvPr/>
          </p:nvPicPr>
          <p:blipFill>
            <a:blip r:embed="rId2" cstate="print"/>
            <a:stretch>
              <a:fillRect/>
            </a:stretch>
          </p:blipFill>
          <p:spPr>
            <a:xfrm>
              <a:off x="8617216" y="1324627"/>
              <a:ext cx="1077727" cy="959287"/>
            </a:xfrm>
            <a:prstGeom prst="rect">
              <a:avLst/>
            </a:prstGeom>
          </p:spPr>
        </p:pic>
        <p:pic>
          <p:nvPicPr>
            <p:cNvPr id="10" name="object 10"/>
            <p:cNvPicPr/>
            <p:nvPr/>
          </p:nvPicPr>
          <p:blipFill>
            <a:blip r:embed="rId3" cstate="print"/>
            <a:stretch>
              <a:fillRect/>
            </a:stretch>
          </p:blipFill>
          <p:spPr>
            <a:xfrm>
              <a:off x="199800" y="1215245"/>
              <a:ext cx="1224412" cy="1083526"/>
            </a:xfrm>
            <a:prstGeom prst="rect">
              <a:avLst/>
            </a:prstGeom>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9B9582A-D630-885A-A2A5-A442FA19DC19}"/>
              </a:ext>
            </a:extLst>
          </p:cNvPr>
          <p:cNvSpPr>
            <a:spLocks noGrp="1"/>
          </p:cNvSpPr>
          <p:nvPr>
            <p:ph idx="1"/>
          </p:nvPr>
        </p:nvSpPr>
        <p:spPr>
          <a:xfrm>
            <a:off x="457200" y="1600200"/>
            <a:ext cx="8931593" cy="5562600"/>
          </a:xfrm>
        </p:spPr>
        <p:txBody>
          <a:bodyPr>
            <a:normAutofit fontScale="92500"/>
          </a:bodyPr>
          <a:lstStyle/>
          <a:p>
            <a:pPr algn="just" rtl="0">
              <a:lnSpc>
                <a:spcPct val="150000"/>
              </a:lnSpc>
            </a:pPr>
            <a:r>
              <a:rPr lang="en-US" sz="2800" b="1" u="none" strike="noStrike" kern="100" dirty="0" smtClean="0">
                <a:solidFill>
                  <a:schemeClr val="accent2">
                    <a:lumMod val="75000"/>
                  </a:schemeClr>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Protection </a:t>
            </a:r>
            <a:r>
              <a:rPr lang="en-US" sz="2800" b="1" u="none" strike="noStrike" kern="100" dirty="0">
                <a:solidFill>
                  <a:schemeClr val="accent2">
                    <a:lumMod val="75000"/>
                  </a:schemeClr>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of the Public and Clients:</a:t>
            </a:r>
          </a:p>
          <a:p>
            <a:pPr marL="0" indent="0" algn="just" rtl="0">
              <a:lnSpc>
                <a:spcPct val="150000"/>
              </a:lnSpc>
              <a:buNone/>
            </a:pPr>
            <a:r>
              <a:rPr lang="en-US" sz="2800" u="none" strike="noStrike" kern="100" dirty="0">
                <a:solidFill>
                  <a:srgbClr val="252525"/>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This purpose involves the </a:t>
            </a:r>
            <a:r>
              <a:rPr lang="en-US" sz="2800" b="1" u="none" strike="noStrike" kern="100" dirty="0">
                <a:solidFill>
                  <a:srgbClr val="252525"/>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protection of the well-being</a:t>
            </a:r>
            <a:r>
              <a:rPr lang="en-US" sz="2800" u="none" strike="noStrike" kern="100" dirty="0">
                <a:solidFill>
                  <a:srgbClr val="252525"/>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u="none" strike="noStrike" kern="100" dirty="0">
                <a:solidFill>
                  <a:srgbClr val="252525"/>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interests</a:t>
            </a:r>
            <a:r>
              <a:rPr lang="en-US" sz="2800" u="none" strike="noStrike" kern="100" dirty="0">
                <a:solidFill>
                  <a:srgbClr val="252525"/>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and </a:t>
            </a:r>
            <a:r>
              <a:rPr lang="en-US" sz="2800" b="1" u="none" strike="noStrike" kern="100" dirty="0">
                <a:solidFill>
                  <a:srgbClr val="252525"/>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rights of the public</a:t>
            </a:r>
            <a:r>
              <a:rPr lang="en-US" sz="2800" u="none" strike="noStrike" kern="100" dirty="0">
                <a:solidFill>
                  <a:srgbClr val="252525"/>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and clients who rely on the services provided by professionals. The code includes </a:t>
            </a:r>
            <a:r>
              <a:rPr lang="en-US" sz="2800" b="1" u="none" strike="noStrike" kern="100" dirty="0">
                <a:solidFill>
                  <a:srgbClr val="252525"/>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guidelines</a:t>
            </a:r>
            <a:r>
              <a:rPr lang="en-US" sz="2800" u="none" strike="noStrike" kern="100" dirty="0">
                <a:solidFill>
                  <a:srgbClr val="252525"/>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and </a:t>
            </a:r>
            <a:r>
              <a:rPr lang="en-US" sz="2800" b="1" u="none" strike="noStrike" kern="100" dirty="0">
                <a:solidFill>
                  <a:srgbClr val="252525"/>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standards</a:t>
            </a:r>
            <a:r>
              <a:rPr lang="en-US" sz="2800" u="none" strike="noStrike" kern="100" dirty="0">
                <a:solidFill>
                  <a:srgbClr val="252525"/>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that are designed to </a:t>
            </a:r>
            <a:r>
              <a:rPr lang="en-US" sz="2800" b="1" u="none" strike="noStrike" kern="100" dirty="0">
                <a:solidFill>
                  <a:srgbClr val="252525"/>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ensure the safety and welfare </a:t>
            </a:r>
            <a:r>
              <a:rPr lang="en-US" sz="2800" u="none" strike="noStrike" kern="100" dirty="0">
                <a:solidFill>
                  <a:srgbClr val="252525"/>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of the public and clients. By </a:t>
            </a:r>
            <a:r>
              <a:rPr lang="en-US" sz="2800" b="1" u="none" strike="noStrike" kern="100" dirty="0">
                <a:solidFill>
                  <a:srgbClr val="252525"/>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safeguarding the interests </a:t>
            </a:r>
            <a:r>
              <a:rPr lang="en-US" sz="2800" u="none" strike="noStrike" kern="100" dirty="0">
                <a:solidFill>
                  <a:srgbClr val="252525"/>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of those served by the profession, the code contributes to the overall public </a:t>
            </a:r>
            <a:r>
              <a:rPr lang="en-US" sz="2800" b="1" u="none" strike="noStrike" kern="100" dirty="0">
                <a:solidFill>
                  <a:srgbClr val="252525"/>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trust in the profession</a:t>
            </a:r>
            <a:r>
              <a:rPr lang="en-US" sz="2800" u="none" strike="noStrike" kern="100" dirty="0">
                <a:solidFill>
                  <a:srgbClr val="252525"/>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u="none" strike="noStrike" kern="100" dirty="0">
              <a:solidFill>
                <a:srgbClr val="000000"/>
              </a:solidFill>
              <a:effectLst/>
              <a:uFill>
                <a:solidFill>
                  <a:srgbClr val="000000"/>
                </a:solidFill>
              </a:uFill>
              <a:latin typeface="Times New Roman" panose="02020603050405020304" pitchFamily="18" charset="0"/>
              <a:ea typeface="Arial" panose="020B0604020202020204" pitchFamily="34" charset="0"/>
              <a:cs typeface="Times New Roman" panose="02020603050405020304" pitchFamily="18" charset="0"/>
            </a:endParaRPr>
          </a:p>
          <a:p>
            <a:pPr algn="just">
              <a:lnSpc>
                <a:spcPct val="150000"/>
              </a:lnSpc>
            </a:pPr>
            <a:endParaRPr lang="en-US" sz="3200" dirty="0">
              <a:latin typeface="Times New Roman" panose="02020603050405020304" pitchFamily="18" charset="0"/>
              <a:cs typeface="Times New Roman" panose="02020603050405020304" pitchFamily="18" charset="0"/>
            </a:endParaRPr>
          </a:p>
        </p:txBody>
      </p:sp>
      <p:sp>
        <p:nvSpPr>
          <p:cNvPr id="4" name="object 2"/>
          <p:cNvSpPr txBox="1">
            <a:spLocks noGrp="1"/>
          </p:cNvSpPr>
          <p:nvPr>
            <p:ph type="title"/>
          </p:nvPr>
        </p:nvSpPr>
        <p:spPr>
          <a:xfrm>
            <a:off x="533400" y="455567"/>
            <a:ext cx="8991600" cy="848950"/>
          </a:xfrm>
          <a:prstGeom prst="rect">
            <a:avLst/>
          </a:prstGeom>
          <a:solidFill>
            <a:srgbClr val="FFFFFF"/>
          </a:solidFill>
          <a:ln w="25458">
            <a:solidFill>
              <a:srgbClr val="404040"/>
            </a:solidFill>
          </a:ln>
        </p:spPr>
        <p:txBody>
          <a:bodyPr vert="horz" wrap="square" lIns="0" tIns="53340" rIns="0" bIns="0" rtlCol="0">
            <a:spAutoFit/>
          </a:bodyPr>
          <a:lstStyle/>
          <a:p>
            <a:pPr marL="2515870" marR="715645" indent="-1771014">
              <a:lnSpc>
                <a:spcPts val="3100"/>
              </a:lnSpc>
              <a:spcBef>
                <a:spcPts val="420"/>
              </a:spcBef>
            </a:pPr>
            <a:r>
              <a:rPr sz="3200" spc="105" dirty="0">
                <a:solidFill>
                  <a:schemeClr val="accent2">
                    <a:lumMod val="75000"/>
                  </a:schemeClr>
                </a:solidFill>
                <a:latin typeface="Times New Roman" panose="02020603050405020304" pitchFamily="18" charset="0"/>
                <a:cs typeface="Times New Roman" panose="02020603050405020304" pitchFamily="18" charset="0"/>
              </a:rPr>
              <a:t>PURPOSE</a:t>
            </a:r>
            <a:r>
              <a:rPr sz="3200" spc="315" dirty="0">
                <a:solidFill>
                  <a:schemeClr val="accent2">
                    <a:lumMod val="75000"/>
                  </a:schemeClr>
                </a:solidFill>
                <a:latin typeface="Times New Roman" panose="02020603050405020304" pitchFamily="18" charset="0"/>
                <a:cs typeface="Times New Roman" panose="02020603050405020304" pitchFamily="18" charset="0"/>
              </a:rPr>
              <a:t> </a:t>
            </a:r>
            <a:r>
              <a:rPr sz="3200" spc="65" dirty="0">
                <a:solidFill>
                  <a:schemeClr val="accent2">
                    <a:lumMod val="75000"/>
                  </a:schemeClr>
                </a:solidFill>
                <a:latin typeface="Times New Roman" panose="02020603050405020304" pitchFamily="18" charset="0"/>
                <a:cs typeface="Times New Roman" panose="02020603050405020304" pitchFamily="18" charset="0"/>
              </a:rPr>
              <a:t>OF</a:t>
            </a:r>
            <a:r>
              <a:rPr sz="3200" spc="215" dirty="0">
                <a:solidFill>
                  <a:schemeClr val="accent2">
                    <a:lumMod val="75000"/>
                  </a:schemeClr>
                </a:solidFill>
                <a:latin typeface="Times New Roman" panose="02020603050405020304" pitchFamily="18" charset="0"/>
                <a:cs typeface="Times New Roman" panose="02020603050405020304" pitchFamily="18" charset="0"/>
              </a:rPr>
              <a:t> </a:t>
            </a:r>
            <a:r>
              <a:rPr sz="3200" spc="100" dirty="0">
                <a:solidFill>
                  <a:schemeClr val="accent2">
                    <a:lumMod val="75000"/>
                  </a:schemeClr>
                </a:solidFill>
                <a:latin typeface="Times New Roman" panose="02020603050405020304" pitchFamily="18" charset="0"/>
                <a:cs typeface="Times New Roman" panose="02020603050405020304" pitchFamily="18" charset="0"/>
              </a:rPr>
              <a:t>CODE</a:t>
            </a:r>
            <a:r>
              <a:rPr sz="3200" spc="320" dirty="0">
                <a:solidFill>
                  <a:schemeClr val="accent2">
                    <a:lumMod val="75000"/>
                  </a:schemeClr>
                </a:solidFill>
                <a:latin typeface="Times New Roman" panose="02020603050405020304" pitchFamily="18" charset="0"/>
                <a:cs typeface="Times New Roman" panose="02020603050405020304" pitchFamily="18" charset="0"/>
              </a:rPr>
              <a:t> </a:t>
            </a:r>
            <a:r>
              <a:rPr sz="3200" spc="125" dirty="0">
                <a:solidFill>
                  <a:schemeClr val="accent2">
                    <a:lumMod val="75000"/>
                  </a:schemeClr>
                </a:solidFill>
                <a:latin typeface="Times New Roman" panose="02020603050405020304" pitchFamily="18" charset="0"/>
                <a:cs typeface="Times New Roman" panose="02020603050405020304" pitchFamily="18" charset="0"/>
              </a:rPr>
              <a:t>PROFESSIONAL RESPONSIBILITY</a:t>
            </a:r>
          </a:p>
        </p:txBody>
      </p:sp>
    </p:spTree>
    <p:extLst>
      <p:ext uri="{BB962C8B-B14F-4D97-AF65-F5344CB8AC3E}">
        <p14:creationId xmlns:p14="http://schemas.microsoft.com/office/powerpoint/2010/main" val="2423477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85800" y="655099"/>
            <a:ext cx="8610600" cy="771045"/>
          </a:xfrm>
          <a:prstGeom prst="rect">
            <a:avLst/>
          </a:prstGeom>
          <a:solidFill>
            <a:srgbClr val="FFFFFF"/>
          </a:solidFill>
          <a:ln w="25458">
            <a:solidFill>
              <a:srgbClr val="404040"/>
            </a:solidFill>
          </a:ln>
        </p:spPr>
        <p:txBody>
          <a:bodyPr vert="horz" wrap="square" lIns="0" tIns="3175" rIns="0" bIns="0" rtlCol="0">
            <a:spAutoFit/>
          </a:bodyPr>
          <a:lstStyle/>
          <a:p>
            <a:pPr marL="3338829" marR="1359535" indent="-1988185">
              <a:lnSpc>
                <a:spcPts val="3100"/>
              </a:lnSpc>
              <a:spcBef>
                <a:spcPts val="25"/>
              </a:spcBef>
            </a:pPr>
            <a:r>
              <a:rPr sz="2400" b="1" spc="125" dirty="0">
                <a:solidFill>
                  <a:schemeClr val="accent2">
                    <a:lumMod val="75000"/>
                  </a:schemeClr>
                </a:solidFill>
                <a:latin typeface="Times New Roman" panose="02020603050405020304" pitchFamily="18" charset="0"/>
                <a:cs typeface="Times New Roman" panose="02020603050405020304" pitchFamily="18" charset="0"/>
              </a:rPr>
              <a:t>Majors</a:t>
            </a:r>
            <a:r>
              <a:rPr sz="2400" b="1" spc="315" dirty="0">
                <a:solidFill>
                  <a:schemeClr val="accent2">
                    <a:lumMod val="75000"/>
                  </a:schemeClr>
                </a:solidFill>
                <a:latin typeface="Times New Roman" panose="02020603050405020304" pitchFamily="18" charset="0"/>
                <a:cs typeface="Times New Roman" panose="02020603050405020304" pitchFamily="18" charset="0"/>
              </a:rPr>
              <a:t> </a:t>
            </a:r>
            <a:r>
              <a:rPr sz="2400" b="1" spc="110" dirty="0">
                <a:solidFill>
                  <a:schemeClr val="accent2">
                    <a:lumMod val="75000"/>
                  </a:schemeClr>
                </a:solidFill>
                <a:latin typeface="Times New Roman" panose="02020603050405020304" pitchFamily="18" charset="0"/>
                <a:cs typeface="Times New Roman" panose="02020603050405020304" pitchFamily="18" charset="0"/>
              </a:rPr>
              <a:t>areas</a:t>
            </a:r>
            <a:r>
              <a:rPr sz="2400" b="1" spc="320" dirty="0">
                <a:solidFill>
                  <a:schemeClr val="accent2">
                    <a:lumMod val="75000"/>
                  </a:schemeClr>
                </a:solidFill>
                <a:latin typeface="Times New Roman" panose="02020603050405020304" pitchFamily="18" charset="0"/>
                <a:cs typeface="Times New Roman" panose="02020603050405020304" pitchFamily="18" charset="0"/>
              </a:rPr>
              <a:t> </a:t>
            </a:r>
            <a:r>
              <a:rPr sz="2400" b="1" spc="75" dirty="0">
                <a:solidFill>
                  <a:schemeClr val="accent2">
                    <a:lumMod val="75000"/>
                  </a:schemeClr>
                </a:solidFill>
                <a:latin typeface="Times New Roman" panose="02020603050405020304" pitchFamily="18" charset="0"/>
                <a:cs typeface="Times New Roman" panose="02020603050405020304" pitchFamily="18" charset="0"/>
              </a:rPr>
              <a:t>of</a:t>
            </a:r>
            <a:r>
              <a:rPr sz="2400" b="1" spc="320" dirty="0">
                <a:solidFill>
                  <a:schemeClr val="accent2">
                    <a:lumMod val="75000"/>
                  </a:schemeClr>
                </a:solidFill>
                <a:latin typeface="Times New Roman" panose="02020603050405020304" pitchFamily="18" charset="0"/>
                <a:cs typeface="Times New Roman" panose="02020603050405020304" pitchFamily="18" charset="0"/>
              </a:rPr>
              <a:t> </a:t>
            </a:r>
            <a:r>
              <a:rPr sz="2400" b="1" spc="114" dirty="0">
                <a:solidFill>
                  <a:schemeClr val="accent2">
                    <a:lumMod val="75000"/>
                  </a:schemeClr>
                </a:solidFill>
                <a:latin typeface="Times New Roman" panose="02020603050405020304" pitchFamily="18" charset="0"/>
                <a:cs typeface="Times New Roman" panose="02020603050405020304" pitchFamily="18" charset="0"/>
              </a:rPr>
              <a:t>code</a:t>
            </a:r>
            <a:r>
              <a:rPr sz="2400" b="1" spc="320" dirty="0">
                <a:solidFill>
                  <a:schemeClr val="accent2">
                    <a:lumMod val="75000"/>
                  </a:schemeClr>
                </a:solidFill>
                <a:latin typeface="Times New Roman" panose="02020603050405020304" pitchFamily="18" charset="0"/>
                <a:cs typeface="Times New Roman" panose="02020603050405020304" pitchFamily="18" charset="0"/>
              </a:rPr>
              <a:t> </a:t>
            </a:r>
            <a:r>
              <a:rPr sz="2400" b="1" spc="75" dirty="0">
                <a:solidFill>
                  <a:schemeClr val="accent2">
                    <a:lumMod val="75000"/>
                  </a:schemeClr>
                </a:solidFill>
                <a:latin typeface="Times New Roman" panose="02020603050405020304" pitchFamily="18" charset="0"/>
                <a:cs typeface="Times New Roman" panose="02020603050405020304" pitchFamily="18" charset="0"/>
              </a:rPr>
              <a:t>of</a:t>
            </a:r>
            <a:r>
              <a:rPr sz="2400" b="1" spc="325" dirty="0">
                <a:solidFill>
                  <a:schemeClr val="accent2">
                    <a:lumMod val="75000"/>
                  </a:schemeClr>
                </a:solidFill>
                <a:latin typeface="Times New Roman" panose="02020603050405020304" pitchFamily="18" charset="0"/>
                <a:cs typeface="Times New Roman" panose="02020603050405020304" pitchFamily="18" charset="0"/>
              </a:rPr>
              <a:t> </a:t>
            </a:r>
            <a:r>
              <a:rPr sz="2400" b="1" spc="125" dirty="0">
                <a:solidFill>
                  <a:schemeClr val="accent2">
                    <a:lumMod val="75000"/>
                  </a:schemeClr>
                </a:solidFill>
                <a:latin typeface="Times New Roman" panose="02020603050405020304" pitchFamily="18" charset="0"/>
                <a:cs typeface="Times New Roman" panose="02020603050405020304" pitchFamily="18" charset="0"/>
              </a:rPr>
              <a:t>professional</a:t>
            </a:r>
            <a:r>
              <a:rPr lang="en-US" sz="2400" b="1" spc="125" dirty="0">
                <a:solidFill>
                  <a:schemeClr val="accent2">
                    <a:lumMod val="75000"/>
                  </a:schemeClr>
                </a:solidFill>
                <a:latin typeface="Times New Roman" panose="02020603050405020304" pitchFamily="18" charset="0"/>
                <a:cs typeface="Times New Roman" panose="02020603050405020304" pitchFamily="18" charset="0"/>
              </a:rPr>
              <a:t>  responsibility</a:t>
            </a:r>
            <a:endParaRPr sz="2400" b="1" spc="125" dirty="0">
              <a:solidFill>
                <a:schemeClr val="accent2">
                  <a:lumMod val="75000"/>
                </a:schemeClr>
              </a:solidFill>
              <a:latin typeface="Times New Roman" panose="02020603050405020304" pitchFamily="18" charset="0"/>
              <a:cs typeface="Times New Roman" panose="02020603050405020304" pitchFamily="18" charset="0"/>
            </a:endParaRPr>
          </a:p>
        </p:txBody>
      </p:sp>
      <p:pic>
        <p:nvPicPr>
          <p:cNvPr id="3" name="object 3"/>
          <p:cNvPicPr/>
          <p:nvPr/>
        </p:nvPicPr>
        <p:blipFill>
          <a:blip r:embed="rId2" cstate="print"/>
          <a:stretch>
            <a:fillRect/>
          </a:stretch>
        </p:blipFill>
        <p:spPr>
          <a:xfrm>
            <a:off x="7504510" y="4226089"/>
            <a:ext cx="2414189" cy="2403309"/>
          </a:xfrm>
          <a:prstGeom prst="rect">
            <a:avLst/>
          </a:prstGeom>
        </p:spPr>
      </p:pic>
      <p:sp>
        <p:nvSpPr>
          <p:cNvPr id="4" name="object 4"/>
          <p:cNvSpPr txBox="1"/>
          <p:nvPr/>
        </p:nvSpPr>
        <p:spPr>
          <a:xfrm>
            <a:off x="494840" y="1941297"/>
            <a:ext cx="9297319" cy="5301451"/>
          </a:xfrm>
          <a:prstGeom prst="rect">
            <a:avLst/>
          </a:prstGeom>
        </p:spPr>
        <p:txBody>
          <a:bodyPr vert="horz" wrap="square" lIns="0" tIns="12700" rIns="0" bIns="0" rtlCol="0">
            <a:spAutoFit/>
          </a:bodyPr>
          <a:lstStyle/>
          <a:p>
            <a:pPr marL="378460" indent="-365760" algn="just">
              <a:lnSpc>
                <a:spcPct val="150000"/>
              </a:lnSpc>
              <a:spcBef>
                <a:spcPts val="100"/>
              </a:spcBef>
              <a:buFont typeface="Wingdings"/>
              <a:buChar char=""/>
              <a:tabLst>
                <a:tab pos="378460" algn="l"/>
              </a:tabLst>
            </a:pPr>
            <a:r>
              <a:rPr sz="2800" spc="-25" dirty="0">
                <a:latin typeface="Times New Roman"/>
                <a:cs typeface="Times New Roman"/>
              </a:rPr>
              <a:t>Develop</a:t>
            </a:r>
            <a:r>
              <a:rPr sz="2800" spc="-114" dirty="0">
                <a:latin typeface="Times New Roman"/>
                <a:cs typeface="Times New Roman"/>
              </a:rPr>
              <a:t> </a:t>
            </a:r>
            <a:r>
              <a:rPr sz="2800" spc="-10" dirty="0">
                <a:latin typeface="Times New Roman"/>
                <a:cs typeface="Times New Roman"/>
              </a:rPr>
              <a:t>Assessments</a:t>
            </a:r>
            <a:endParaRPr sz="2800" dirty="0">
              <a:latin typeface="Times New Roman"/>
              <a:cs typeface="Times New Roman"/>
            </a:endParaRPr>
          </a:p>
          <a:p>
            <a:pPr marL="378460" indent="-365760" algn="just">
              <a:lnSpc>
                <a:spcPct val="150000"/>
              </a:lnSpc>
              <a:buFont typeface="Wingdings"/>
              <a:buChar char=""/>
              <a:tabLst>
                <a:tab pos="378460" algn="l"/>
              </a:tabLst>
            </a:pPr>
            <a:r>
              <a:rPr sz="2800" dirty="0">
                <a:latin typeface="Times New Roman"/>
                <a:cs typeface="Times New Roman"/>
              </a:rPr>
              <a:t>Market</a:t>
            </a:r>
            <a:r>
              <a:rPr sz="2800" spc="-95" dirty="0">
                <a:latin typeface="Times New Roman"/>
                <a:cs typeface="Times New Roman"/>
              </a:rPr>
              <a:t> </a:t>
            </a:r>
            <a:r>
              <a:rPr sz="2800" dirty="0">
                <a:latin typeface="Times New Roman"/>
                <a:cs typeface="Times New Roman"/>
              </a:rPr>
              <a:t>and</a:t>
            </a:r>
            <a:r>
              <a:rPr sz="2800" spc="-70" dirty="0">
                <a:latin typeface="Times New Roman"/>
                <a:cs typeface="Times New Roman"/>
              </a:rPr>
              <a:t> </a:t>
            </a:r>
            <a:r>
              <a:rPr sz="2800" spc="-25" dirty="0">
                <a:latin typeface="Times New Roman"/>
                <a:cs typeface="Times New Roman"/>
              </a:rPr>
              <a:t>Sell</a:t>
            </a:r>
            <a:r>
              <a:rPr sz="2800" spc="-160" dirty="0">
                <a:latin typeface="Times New Roman"/>
                <a:cs typeface="Times New Roman"/>
              </a:rPr>
              <a:t> </a:t>
            </a:r>
            <a:r>
              <a:rPr sz="2800" spc="-10" dirty="0">
                <a:latin typeface="Times New Roman"/>
                <a:cs typeface="Times New Roman"/>
              </a:rPr>
              <a:t>Assessments</a:t>
            </a:r>
            <a:endParaRPr sz="2800" dirty="0">
              <a:latin typeface="Times New Roman"/>
              <a:cs typeface="Times New Roman"/>
            </a:endParaRPr>
          </a:p>
          <a:p>
            <a:pPr marL="378460" indent="-365760" algn="just">
              <a:lnSpc>
                <a:spcPct val="150000"/>
              </a:lnSpc>
              <a:buFont typeface="Wingdings"/>
              <a:buChar char=""/>
              <a:tabLst>
                <a:tab pos="378460" algn="l"/>
              </a:tabLst>
            </a:pPr>
            <a:r>
              <a:rPr sz="2800" dirty="0">
                <a:latin typeface="Times New Roman"/>
                <a:cs typeface="Times New Roman"/>
              </a:rPr>
              <a:t>Select</a:t>
            </a:r>
            <a:r>
              <a:rPr sz="2800" spc="-120" dirty="0">
                <a:latin typeface="Times New Roman"/>
                <a:cs typeface="Times New Roman"/>
              </a:rPr>
              <a:t> </a:t>
            </a:r>
            <a:r>
              <a:rPr sz="2800" spc="-10" dirty="0">
                <a:latin typeface="Times New Roman"/>
                <a:cs typeface="Times New Roman"/>
              </a:rPr>
              <a:t>assessment</a:t>
            </a:r>
            <a:endParaRPr sz="2800" dirty="0">
              <a:latin typeface="Times New Roman"/>
              <a:cs typeface="Times New Roman"/>
            </a:endParaRPr>
          </a:p>
          <a:p>
            <a:pPr marL="378460" indent="-365760" algn="just">
              <a:lnSpc>
                <a:spcPct val="150000"/>
              </a:lnSpc>
              <a:buFont typeface="Wingdings"/>
              <a:buChar char=""/>
              <a:tabLst>
                <a:tab pos="378460" algn="l"/>
              </a:tabLst>
            </a:pPr>
            <a:r>
              <a:rPr sz="2800" spc="-10" dirty="0">
                <a:latin typeface="Times New Roman"/>
                <a:cs typeface="Times New Roman"/>
              </a:rPr>
              <a:t>Administer</a:t>
            </a:r>
            <a:r>
              <a:rPr sz="2800" spc="-145" dirty="0">
                <a:latin typeface="Times New Roman"/>
                <a:cs typeface="Times New Roman"/>
              </a:rPr>
              <a:t> </a:t>
            </a:r>
            <a:r>
              <a:rPr sz="2800" spc="-10" dirty="0">
                <a:latin typeface="Times New Roman"/>
                <a:cs typeface="Times New Roman"/>
              </a:rPr>
              <a:t>assessment</a:t>
            </a:r>
            <a:endParaRPr sz="2800" dirty="0">
              <a:latin typeface="Times New Roman"/>
              <a:cs typeface="Times New Roman"/>
            </a:endParaRPr>
          </a:p>
          <a:p>
            <a:pPr marL="378460" indent="-365760" algn="just">
              <a:lnSpc>
                <a:spcPct val="150000"/>
              </a:lnSpc>
              <a:buFont typeface="Wingdings"/>
              <a:buChar char=""/>
              <a:tabLst>
                <a:tab pos="378460" algn="l"/>
              </a:tabLst>
            </a:pPr>
            <a:r>
              <a:rPr sz="2800" spc="-15" dirty="0">
                <a:latin typeface="Times New Roman"/>
                <a:cs typeface="Times New Roman"/>
              </a:rPr>
              <a:t>Score</a:t>
            </a:r>
            <a:r>
              <a:rPr sz="2800" spc="-165" dirty="0">
                <a:latin typeface="Times New Roman"/>
                <a:cs typeface="Times New Roman"/>
              </a:rPr>
              <a:t> </a:t>
            </a:r>
            <a:r>
              <a:rPr sz="2800" spc="-10" dirty="0">
                <a:latin typeface="Times New Roman"/>
                <a:cs typeface="Times New Roman"/>
              </a:rPr>
              <a:t>Assessments</a:t>
            </a:r>
            <a:endParaRPr sz="2800" dirty="0">
              <a:latin typeface="Times New Roman"/>
              <a:cs typeface="Times New Roman"/>
            </a:endParaRPr>
          </a:p>
          <a:p>
            <a:pPr marL="377825" marR="5080" indent="-365760" algn="just">
              <a:lnSpc>
                <a:spcPct val="150000"/>
              </a:lnSpc>
              <a:spcBef>
                <a:spcPts val="185"/>
              </a:spcBef>
              <a:buFont typeface="Wingdings"/>
              <a:buChar char=""/>
              <a:tabLst>
                <a:tab pos="379095" algn="l"/>
              </a:tabLst>
            </a:pPr>
            <a:r>
              <a:rPr sz="2800" spc="-10" dirty="0">
                <a:latin typeface="Times New Roman"/>
                <a:cs typeface="Times New Roman"/>
              </a:rPr>
              <a:t>Interpret,</a:t>
            </a:r>
            <a:r>
              <a:rPr sz="2800" spc="-70" dirty="0">
                <a:latin typeface="Times New Roman"/>
                <a:cs typeface="Times New Roman"/>
              </a:rPr>
              <a:t> </a:t>
            </a:r>
            <a:r>
              <a:rPr sz="2800" dirty="0">
                <a:latin typeface="Times New Roman"/>
                <a:cs typeface="Times New Roman"/>
              </a:rPr>
              <a:t>Use,</a:t>
            </a:r>
            <a:r>
              <a:rPr sz="2800" spc="-45" dirty="0">
                <a:latin typeface="Times New Roman"/>
                <a:cs typeface="Times New Roman"/>
              </a:rPr>
              <a:t> </a:t>
            </a:r>
            <a:r>
              <a:rPr sz="2800" dirty="0">
                <a:latin typeface="Times New Roman"/>
                <a:cs typeface="Times New Roman"/>
              </a:rPr>
              <a:t>and</a:t>
            </a:r>
            <a:r>
              <a:rPr sz="2800" spc="-50" dirty="0">
                <a:latin typeface="Times New Roman"/>
                <a:cs typeface="Times New Roman"/>
              </a:rPr>
              <a:t> </a:t>
            </a:r>
            <a:r>
              <a:rPr sz="2800" spc="-30" dirty="0">
                <a:latin typeface="Times New Roman"/>
                <a:cs typeface="Times New Roman"/>
              </a:rPr>
              <a:t>Communicate</a:t>
            </a:r>
            <a:r>
              <a:rPr sz="2800" spc="-165" dirty="0">
                <a:latin typeface="Times New Roman"/>
                <a:cs typeface="Times New Roman"/>
              </a:rPr>
              <a:t> </a:t>
            </a:r>
            <a:r>
              <a:rPr sz="2800" spc="-10" dirty="0">
                <a:latin typeface="Times New Roman"/>
                <a:cs typeface="Times New Roman"/>
              </a:rPr>
              <a:t>Assessment 	Results</a:t>
            </a:r>
            <a:endParaRPr sz="2800" dirty="0">
              <a:latin typeface="Times New Roman"/>
              <a:cs typeface="Times New Roman"/>
            </a:endParaRPr>
          </a:p>
          <a:p>
            <a:pPr marL="378460" indent="-365760" algn="just">
              <a:lnSpc>
                <a:spcPct val="150000"/>
              </a:lnSpc>
              <a:buFont typeface="Wingdings"/>
              <a:buChar char=""/>
              <a:tabLst>
                <a:tab pos="378460" algn="l"/>
              </a:tabLst>
            </a:pPr>
            <a:r>
              <a:rPr sz="2800" spc="-25" dirty="0">
                <a:latin typeface="Times New Roman"/>
                <a:cs typeface="Times New Roman"/>
              </a:rPr>
              <a:t>Educate</a:t>
            </a:r>
            <a:r>
              <a:rPr sz="2800" spc="-120" dirty="0">
                <a:latin typeface="Times New Roman"/>
                <a:cs typeface="Times New Roman"/>
              </a:rPr>
              <a:t> </a:t>
            </a:r>
            <a:r>
              <a:rPr sz="2800" spc="-25" dirty="0">
                <a:latin typeface="Times New Roman"/>
                <a:cs typeface="Times New Roman"/>
              </a:rPr>
              <a:t>About</a:t>
            </a:r>
            <a:r>
              <a:rPr sz="2800" spc="-120" dirty="0">
                <a:latin typeface="Times New Roman"/>
                <a:cs typeface="Times New Roman"/>
              </a:rPr>
              <a:t> </a:t>
            </a:r>
            <a:r>
              <a:rPr sz="2800" spc="-10" dirty="0">
                <a:latin typeface="Times New Roman"/>
                <a:cs typeface="Times New Roman"/>
              </a:rPr>
              <a:t>Assessment</a:t>
            </a:r>
            <a:endParaRPr sz="2800" dirty="0">
              <a:latin typeface="Times New Roman"/>
              <a:cs typeface="Times New Roman"/>
            </a:endParaRPr>
          </a:p>
          <a:p>
            <a:pPr marL="378460" indent="-365760" algn="just">
              <a:lnSpc>
                <a:spcPct val="150000"/>
              </a:lnSpc>
              <a:buFont typeface="Wingdings"/>
              <a:buChar char=""/>
              <a:tabLst>
                <a:tab pos="378460" algn="l"/>
              </a:tabLst>
            </a:pPr>
            <a:r>
              <a:rPr sz="2800" dirty="0">
                <a:latin typeface="Times New Roman"/>
                <a:cs typeface="Times New Roman"/>
              </a:rPr>
              <a:t>Evaluate</a:t>
            </a:r>
            <a:r>
              <a:rPr sz="2800" spc="-140" dirty="0">
                <a:latin typeface="Times New Roman"/>
                <a:cs typeface="Times New Roman"/>
              </a:rPr>
              <a:t> </a:t>
            </a:r>
            <a:r>
              <a:rPr sz="2800" spc="-10" dirty="0">
                <a:latin typeface="Times New Roman"/>
                <a:cs typeface="Times New Roman"/>
              </a:rPr>
              <a:t>Educational</a:t>
            </a:r>
            <a:r>
              <a:rPr sz="2800" spc="-135" dirty="0">
                <a:latin typeface="Times New Roman"/>
                <a:cs typeface="Times New Roman"/>
              </a:rPr>
              <a:t> </a:t>
            </a:r>
            <a:r>
              <a:rPr sz="2800" spc="-10" dirty="0">
                <a:latin typeface="Times New Roman"/>
                <a:cs typeface="Times New Roman"/>
              </a:rPr>
              <a:t>Programs</a:t>
            </a:r>
            <a:endParaRPr sz="2800" dirty="0">
              <a:latin typeface="Times New Roman"/>
              <a:cs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49947" y="807028"/>
            <a:ext cx="8434705" cy="720069"/>
          </a:xfrm>
          <a:prstGeom prst="rect">
            <a:avLst/>
          </a:prstGeom>
          <a:ln/>
        </p:spPr>
        <p:style>
          <a:lnRef idx="1">
            <a:schemeClr val="accent5"/>
          </a:lnRef>
          <a:fillRef idx="2">
            <a:schemeClr val="accent5"/>
          </a:fillRef>
          <a:effectRef idx="1">
            <a:schemeClr val="accent5"/>
          </a:effectRef>
          <a:fontRef idx="minor">
            <a:schemeClr val="dk1"/>
          </a:fontRef>
        </p:style>
        <p:txBody>
          <a:bodyPr vert="horz" wrap="square" lIns="0" tIns="103505" rIns="0" bIns="0" rtlCol="0">
            <a:spAutoFit/>
          </a:bodyPr>
          <a:lstStyle/>
          <a:p>
            <a:pPr marL="635" algn="ctr">
              <a:lnSpc>
                <a:spcPct val="100000"/>
              </a:lnSpc>
              <a:spcBef>
                <a:spcPts val="815"/>
              </a:spcBef>
            </a:pPr>
            <a:r>
              <a:rPr dirty="0">
                <a:ln w="0"/>
                <a:solidFill>
                  <a:schemeClr val="tx1"/>
                </a:solidFill>
                <a:effectLst>
                  <a:outerShdw blurRad="38100" dist="19050" dir="2700000" algn="tl" rotWithShape="0">
                    <a:schemeClr val="dk1">
                      <a:alpha val="40000"/>
                    </a:schemeClr>
                  </a:outerShdw>
                </a:effectLst>
              </a:rPr>
              <a:t>1- </a:t>
            </a:r>
            <a:r>
              <a:rPr lang="en-US" sz="400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Develop Assessments</a:t>
            </a:r>
            <a:endParaRPr sz="360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3" name="object 3"/>
          <p:cNvSpPr txBox="1"/>
          <p:nvPr/>
        </p:nvSpPr>
        <p:spPr>
          <a:xfrm>
            <a:off x="304800" y="2133600"/>
            <a:ext cx="9525000" cy="4471737"/>
          </a:xfrm>
          <a:prstGeom prst="rect">
            <a:avLst/>
          </a:prstGeom>
        </p:spPr>
        <p:txBody>
          <a:bodyPr vert="horz" wrap="square" lIns="0" tIns="12700" rIns="0" bIns="0" rtlCol="0">
            <a:spAutoFit/>
          </a:bodyPr>
          <a:lstStyle/>
          <a:p>
            <a:pPr marL="195580" marR="232410" indent="-189865" algn="just">
              <a:lnSpc>
                <a:spcPct val="150000"/>
              </a:lnSpc>
              <a:spcBef>
                <a:spcPts val="100"/>
              </a:spcBef>
              <a:buClr>
                <a:srgbClr val="418AB3"/>
              </a:buClr>
              <a:buSzPct val="96153"/>
              <a:buFont typeface="Wingdings"/>
              <a:buChar char=""/>
              <a:tabLst>
                <a:tab pos="195580" algn="l"/>
                <a:tab pos="267335" algn="l"/>
              </a:tabLst>
            </a:pPr>
            <a:r>
              <a:rPr sz="2600" spc="-10" dirty="0">
                <a:solidFill>
                  <a:srgbClr val="262626"/>
                </a:solidFill>
                <a:latin typeface="Times New Roman"/>
                <a:cs typeface="Times New Roman"/>
              </a:rPr>
              <a:t>	</a:t>
            </a:r>
            <a:r>
              <a:rPr sz="3200" spc="-10" dirty="0">
                <a:solidFill>
                  <a:srgbClr val="262626"/>
                </a:solidFill>
                <a:latin typeface="Times New Roman"/>
                <a:cs typeface="Times New Roman"/>
              </a:rPr>
              <a:t>Ensuring</a:t>
            </a:r>
            <a:r>
              <a:rPr sz="3200" spc="-120" dirty="0">
                <a:solidFill>
                  <a:srgbClr val="262626"/>
                </a:solidFill>
                <a:latin typeface="Times New Roman"/>
                <a:cs typeface="Times New Roman"/>
              </a:rPr>
              <a:t> </a:t>
            </a:r>
            <a:r>
              <a:rPr sz="3200" dirty="0">
                <a:solidFill>
                  <a:srgbClr val="262626"/>
                </a:solidFill>
                <a:latin typeface="Times New Roman"/>
                <a:cs typeface="Times New Roman"/>
              </a:rPr>
              <a:t>that</a:t>
            </a:r>
            <a:r>
              <a:rPr sz="3200" spc="-110" dirty="0">
                <a:solidFill>
                  <a:srgbClr val="262626"/>
                </a:solidFill>
                <a:latin typeface="Times New Roman"/>
                <a:cs typeface="Times New Roman"/>
              </a:rPr>
              <a:t> </a:t>
            </a:r>
            <a:r>
              <a:rPr sz="3200" spc="-10" dirty="0">
                <a:solidFill>
                  <a:srgbClr val="262626"/>
                </a:solidFill>
                <a:latin typeface="Times New Roman"/>
                <a:cs typeface="Times New Roman"/>
              </a:rPr>
              <a:t>assessment</a:t>
            </a:r>
            <a:r>
              <a:rPr sz="3200" spc="-110" dirty="0">
                <a:solidFill>
                  <a:srgbClr val="262626"/>
                </a:solidFill>
                <a:latin typeface="Times New Roman"/>
                <a:cs typeface="Times New Roman"/>
              </a:rPr>
              <a:t> </a:t>
            </a:r>
            <a:r>
              <a:rPr sz="3200" dirty="0">
                <a:solidFill>
                  <a:srgbClr val="262626"/>
                </a:solidFill>
                <a:latin typeface="Times New Roman"/>
                <a:cs typeface="Times New Roman"/>
              </a:rPr>
              <a:t>products</a:t>
            </a:r>
            <a:r>
              <a:rPr sz="3200" spc="-110" dirty="0">
                <a:solidFill>
                  <a:srgbClr val="262626"/>
                </a:solidFill>
                <a:latin typeface="Times New Roman"/>
                <a:cs typeface="Times New Roman"/>
              </a:rPr>
              <a:t> </a:t>
            </a:r>
            <a:r>
              <a:rPr sz="3200" dirty="0">
                <a:solidFill>
                  <a:srgbClr val="262626"/>
                </a:solidFill>
                <a:latin typeface="Times New Roman"/>
                <a:cs typeface="Times New Roman"/>
              </a:rPr>
              <a:t>and</a:t>
            </a:r>
            <a:r>
              <a:rPr sz="3200" spc="-120" dirty="0">
                <a:solidFill>
                  <a:srgbClr val="262626"/>
                </a:solidFill>
                <a:latin typeface="Times New Roman"/>
                <a:cs typeface="Times New Roman"/>
              </a:rPr>
              <a:t> </a:t>
            </a:r>
            <a:r>
              <a:rPr sz="3200" dirty="0">
                <a:solidFill>
                  <a:srgbClr val="262626"/>
                </a:solidFill>
                <a:latin typeface="Times New Roman"/>
                <a:cs typeface="Times New Roman"/>
              </a:rPr>
              <a:t>services</a:t>
            </a:r>
            <a:r>
              <a:rPr sz="3200" spc="-110" dirty="0">
                <a:solidFill>
                  <a:srgbClr val="262626"/>
                </a:solidFill>
                <a:latin typeface="Times New Roman"/>
                <a:cs typeface="Times New Roman"/>
              </a:rPr>
              <a:t> </a:t>
            </a:r>
            <a:r>
              <a:rPr sz="3200" dirty="0">
                <a:solidFill>
                  <a:srgbClr val="262626"/>
                </a:solidFill>
                <a:latin typeface="Times New Roman"/>
                <a:cs typeface="Times New Roman"/>
              </a:rPr>
              <a:t>meet</a:t>
            </a:r>
            <a:r>
              <a:rPr sz="3200" spc="-110" dirty="0">
                <a:solidFill>
                  <a:srgbClr val="262626"/>
                </a:solidFill>
                <a:latin typeface="Times New Roman"/>
                <a:cs typeface="Times New Roman"/>
              </a:rPr>
              <a:t> </a:t>
            </a:r>
            <a:r>
              <a:rPr sz="3200" b="1" spc="-10" dirty="0">
                <a:solidFill>
                  <a:srgbClr val="262626"/>
                </a:solidFill>
                <a:latin typeface="Times New Roman"/>
                <a:cs typeface="Times New Roman"/>
              </a:rPr>
              <a:t>relevant professional,</a:t>
            </a:r>
            <a:r>
              <a:rPr sz="3200" b="1" spc="-100" dirty="0">
                <a:solidFill>
                  <a:srgbClr val="262626"/>
                </a:solidFill>
                <a:latin typeface="Times New Roman"/>
                <a:cs typeface="Times New Roman"/>
              </a:rPr>
              <a:t> </a:t>
            </a:r>
            <a:r>
              <a:rPr sz="3200" b="1" spc="-10" dirty="0">
                <a:solidFill>
                  <a:srgbClr val="262626"/>
                </a:solidFill>
                <a:latin typeface="Times New Roman"/>
                <a:cs typeface="Times New Roman"/>
              </a:rPr>
              <a:t>technical,</a:t>
            </a:r>
            <a:r>
              <a:rPr sz="3200" b="1" spc="-95" dirty="0">
                <a:solidFill>
                  <a:srgbClr val="262626"/>
                </a:solidFill>
                <a:latin typeface="Times New Roman"/>
                <a:cs typeface="Times New Roman"/>
              </a:rPr>
              <a:t> </a:t>
            </a:r>
            <a:r>
              <a:rPr sz="3200" b="1" dirty="0">
                <a:solidFill>
                  <a:srgbClr val="262626"/>
                </a:solidFill>
                <a:latin typeface="Times New Roman"/>
                <a:cs typeface="Times New Roman"/>
              </a:rPr>
              <a:t>and</a:t>
            </a:r>
            <a:r>
              <a:rPr sz="3200" b="1" spc="-105" dirty="0">
                <a:solidFill>
                  <a:srgbClr val="262626"/>
                </a:solidFill>
                <a:latin typeface="Times New Roman"/>
                <a:cs typeface="Times New Roman"/>
              </a:rPr>
              <a:t> </a:t>
            </a:r>
            <a:r>
              <a:rPr sz="3200" b="1" dirty="0">
                <a:solidFill>
                  <a:srgbClr val="262626"/>
                </a:solidFill>
                <a:latin typeface="Times New Roman"/>
                <a:cs typeface="Times New Roman"/>
              </a:rPr>
              <a:t>legal</a:t>
            </a:r>
            <a:r>
              <a:rPr sz="3200" b="1" spc="-95" dirty="0">
                <a:solidFill>
                  <a:srgbClr val="262626"/>
                </a:solidFill>
                <a:latin typeface="Times New Roman"/>
                <a:cs typeface="Times New Roman"/>
              </a:rPr>
              <a:t> </a:t>
            </a:r>
            <a:r>
              <a:rPr sz="3200" b="1" spc="-10" dirty="0">
                <a:solidFill>
                  <a:srgbClr val="262626"/>
                </a:solidFill>
                <a:latin typeface="Times New Roman"/>
                <a:cs typeface="Times New Roman"/>
              </a:rPr>
              <a:t>standards.</a:t>
            </a:r>
            <a:endParaRPr sz="3200" b="1" dirty="0">
              <a:latin typeface="Times New Roman"/>
              <a:cs typeface="Times New Roman"/>
            </a:endParaRPr>
          </a:p>
          <a:p>
            <a:pPr marL="195580" marR="5080" indent="-189865" algn="just">
              <a:lnSpc>
                <a:spcPct val="150000"/>
              </a:lnSpc>
              <a:spcBef>
                <a:spcPts val="885"/>
              </a:spcBef>
              <a:buClr>
                <a:srgbClr val="418AB3"/>
              </a:buClr>
              <a:buSzPct val="96153"/>
              <a:buFont typeface="Wingdings"/>
              <a:buChar char=""/>
              <a:tabLst>
                <a:tab pos="195580" algn="l"/>
                <a:tab pos="267335" algn="l"/>
              </a:tabLst>
            </a:pPr>
            <a:r>
              <a:rPr sz="3200" spc="-10" dirty="0">
                <a:solidFill>
                  <a:srgbClr val="262626"/>
                </a:solidFill>
                <a:latin typeface="Times New Roman"/>
                <a:cs typeface="Times New Roman"/>
              </a:rPr>
              <a:t>Developing</a:t>
            </a:r>
            <a:r>
              <a:rPr sz="3200" spc="-105" dirty="0">
                <a:solidFill>
                  <a:srgbClr val="262626"/>
                </a:solidFill>
                <a:latin typeface="Times New Roman"/>
                <a:cs typeface="Times New Roman"/>
              </a:rPr>
              <a:t> </a:t>
            </a:r>
            <a:r>
              <a:rPr sz="3200" spc="-10" dirty="0">
                <a:solidFill>
                  <a:srgbClr val="262626"/>
                </a:solidFill>
                <a:latin typeface="Times New Roman"/>
                <a:cs typeface="Times New Roman"/>
              </a:rPr>
              <a:t>assessments</a:t>
            </a:r>
            <a:r>
              <a:rPr sz="3200" spc="-90" dirty="0">
                <a:solidFill>
                  <a:srgbClr val="262626"/>
                </a:solidFill>
                <a:latin typeface="Times New Roman"/>
                <a:cs typeface="Times New Roman"/>
              </a:rPr>
              <a:t> </a:t>
            </a:r>
            <a:r>
              <a:rPr sz="3200" dirty="0">
                <a:solidFill>
                  <a:srgbClr val="262626"/>
                </a:solidFill>
                <a:latin typeface="Times New Roman"/>
                <a:cs typeface="Times New Roman"/>
              </a:rPr>
              <a:t>that</a:t>
            </a:r>
            <a:r>
              <a:rPr sz="3200" spc="-100" dirty="0">
                <a:solidFill>
                  <a:srgbClr val="262626"/>
                </a:solidFill>
                <a:latin typeface="Times New Roman"/>
                <a:cs typeface="Times New Roman"/>
              </a:rPr>
              <a:t> </a:t>
            </a:r>
            <a:r>
              <a:rPr sz="3200" dirty="0">
                <a:solidFill>
                  <a:srgbClr val="262626"/>
                </a:solidFill>
                <a:latin typeface="Times New Roman"/>
                <a:cs typeface="Times New Roman"/>
              </a:rPr>
              <a:t>are</a:t>
            </a:r>
            <a:r>
              <a:rPr sz="3200" spc="-95" dirty="0">
                <a:solidFill>
                  <a:srgbClr val="262626"/>
                </a:solidFill>
                <a:latin typeface="Times New Roman"/>
                <a:cs typeface="Times New Roman"/>
              </a:rPr>
              <a:t> </a:t>
            </a:r>
            <a:r>
              <a:rPr sz="3200" b="1" dirty="0">
                <a:solidFill>
                  <a:srgbClr val="262626"/>
                </a:solidFill>
                <a:latin typeface="Times New Roman"/>
                <a:cs typeface="Times New Roman"/>
              </a:rPr>
              <a:t>unbiased</a:t>
            </a:r>
            <a:r>
              <a:rPr sz="3200" spc="-105" dirty="0">
                <a:solidFill>
                  <a:srgbClr val="262626"/>
                </a:solidFill>
                <a:latin typeface="Times New Roman"/>
                <a:cs typeface="Times New Roman"/>
              </a:rPr>
              <a:t> </a:t>
            </a:r>
            <a:r>
              <a:rPr sz="3200" dirty="0">
                <a:solidFill>
                  <a:srgbClr val="262626"/>
                </a:solidFill>
                <a:latin typeface="Times New Roman"/>
                <a:cs typeface="Times New Roman"/>
              </a:rPr>
              <a:t>and</a:t>
            </a:r>
            <a:r>
              <a:rPr sz="3200" spc="-100" dirty="0">
                <a:solidFill>
                  <a:srgbClr val="262626"/>
                </a:solidFill>
                <a:latin typeface="Times New Roman"/>
                <a:cs typeface="Times New Roman"/>
              </a:rPr>
              <a:t> </a:t>
            </a:r>
            <a:r>
              <a:rPr sz="3200" b="1" dirty="0">
                <a:solidFill>
                  <a:srgbClr val="262626"/>
                </a:solidFill>
                <a:latin typeface="Times New Roman"/>
                <a:cs typeface="Times New Roman"/>
              </a:rPr>
              <a:t>free</a:t>
            </a:r>
            <a:r>
              <a:rPr sz="3200" b="1" spc="-95" dirty="0">
                <a:solidFill>
                  <a:srgbClr val="262626"/>
                </a:solidFill>
                <a:latin typeface="Times New Roman"/>
                <a:cs typeface="Times New Roman"/>
              </a:rPr>
              <a:t> </a:t>
            </a:r>
            <a:r>
              <a:rPr sz="3200" b="1" spc="-20" dirty="0">
                <a:solidFill>
                  <a:srgbClr val="262626"/>
                </a:solidFill>
                <a:latin typeface="Times New Roman"/>
                <a:cs typeface="Times New Roman"/>
              </a:rPr>
              <a:t>from </a:t>
            </a:r>
            <a:r>
              <a:rPr sz="3200" b="1" spc="-10" dirty="0">
                <a:solidFill>
                  <a:srgbClr val="262626"/>
                </a:solidFill>
                <a:latin typeface="Times New Roman"/>
                <a:cs typeface="Times New Roman"/>
              </a:rPr>
              <a:t>irrelevant</a:t>
            </a:r>
            <a:r>
              <a:rPr sz="3200" b="1" spc="-80" dirty="0">
                <a:solidFill>
                  <a:srgbClr val="262626"/>
                </a:solidFill>
                <a:latin typeface="Times New Roman"/>
                <a:cs typeface="Times New Roman"/>
              </a:rPr>
              <a:t> </a:t>
            </a:r>
            <a:r>
              <a:rPr sz="3200" b="1" dirty="0">
                <a:solidFill>
                  <a:srgbClr val="262626"/>
                </a:solidFill>
                <a:latin typeface="Times New Roman"/>
                <a:cs typeface="Times New Roman"/>
              </a:rPr>
              <a:t>factors</a:t>
            </a:r>
            <a:r>
              <a:rPr sz="3200" b="1" spc="-80" dirty="0">
                <a:solidFill>
                  <a:srgbClr val="262626"/>
                </a:solidFill>
                <a:latin typeface="Times New Roman"/>
                <a:cs typeface="Times New Roman"/>
              </a:rPr>
              <a:t> </a:t>
            </a:r>
            <a:r>
              <a:rPr sz="3200" dirty="0">
                <a:solidFill>
                  <a:srgbClr val="262626"/>
                </a:solidFill>
                <a:latin typeface="Times New Roman"/>
                <a:cs typeface="Times New Roman"/>
              </a:rPr>
              <a:t>such</a:t>
            </a:r>
            <a:r>
              <a:rPr sz="3200" spc="-80" dirty="0">
                <a:solidFill>
                  <a:srgbClr val="262626"/>
                </a:solidFill>
                <a:latin typeface="Times New Roman"/>
                <a:cs typeface="Times New Roman"/>
              </a:rPr>
              <a:t> </a:t>
            </a:r>
            <a:r>
              <a:rPr sz="3200" dirty="0">
                <a:solidFill>
                  <a:srgbClr val="262626"/>
                </a:solidFill>
                <a:latin typeface="Times New Roman"/>
                <a:cs typeface="Times New Roman"/>
              </a:rPr>
              <a:t>as</a:t>
            </a:r>
            <a:r>
              <a:rPr sz="3200" spc="-80" dirty="0">
                <a:solidFill>
                  <a:srgbClr val="262626"/>
                </a:solidFill>
                <a:latin typeface="Times New Roman"/>
                <a:cs typeface="Times New Roman"/>
              </a:rPr>
              <a:t> </a:t>
            </a:r>
            <a:r>
              <a:rPr sz="3200" spc="-20" dirty="0">
                <a:solidFill>
                  <a:srgbClr val="262626"/>
                </a:solidFill>
                <a:latin typeface="Times New Roman"/>
                <a:cs typeface="Times New Roman"/>
              </a:rPr>
              <a:t>gender,</a:t>
            </a:r>
            <a:r>
              <a:rPr sz="3200" spc="-75" dirty="0">
                <a:solidFill>
                  <a:srgbClr val="262626"/>
                </a:solidFill>
                <a:latin typeface="Times New Roman"/>
                <a:cs typeface="Times New Roman"/>
              </a:rPr>
              <a:t> </a:t>
            </a:r>
            <a:r>
              <a:rPr sz="3200" spc="-30" dirty="0">
                <a:solidFill>
                  <a:srgbClr val="262626"/>
                </a:solidFill>
                <a:latin typeface="Times New Roman"/>
                <a:cs typeface="Times New Roman"/>
              </a:rPr>
              <a:t>ethnicity,</a:t>
            </a:r>
            <a:r>
              <a:rPr sz="3200" spc="-80" dirty="0">
                <a:solidFill>
                  <a:srgbClr val="262626"/>
                </a:solidFill>
                <a:latin typeface="Times New Roman"/>
                <a:cs typeface="Times New Roman"/>
              </a:rPr>
              <a:t> </a:t>
            </a:r>
            <a:r>
              <a:rPr sz="3200" dirty="0">
                <a:solidFill>
                  <a:srgbClr val="262626"/>
                </a:solidFill>
                <a:latin typeface="Times New Roman"/>
                <a:cs typeface="Times New Roman"/>
              </a:rPr>
              <a:t>race,</a:t>
            </a:r>
            <a:r>
              <a:rPr sz="3200" spc="-80" dirty="0">
                <a:solidFill>
                  <a:srgbClr val="262626"/>
                </a:solidFill>
                <a:latin typeface="Times New Roman"/>
                <a:cs typeface="Times New Roman"/>
              </a:rPr>
              <a:t> </a:t>
            </a:r>
            <a:r>
              <a:rPr sz="3200" spc="-10" dirty="0">
                <a:solidFill>
                  <a:srgbClr val="262626"/>
                </a:solidFill>
                <a:latin typeface="Times New Roman"/>
                <a:cs typeface="Times New Roman"/>
              </a:rPr>
              <a:t>socioeconomic </a:t>
            </a:r>
            <a:r>
              <a:rPr sz="3200" dirty="0">
                <a:solidFill>
                  <a:srgbClr val="262626"/>
                </a:solidFill>
                <a:latin typeface="Times New Roman"/>
                <a:cs typeface="Times New Roman"/>
              </a:rPr>
              <a:t>status,</a:t>
            </a:r>
            <a:r>
              <a:rPr sz="3200" spc="-105" dirty="0">
                <a:solidFill>
                  <a:srgbClr val="262626"/>
                </a:solidFill>
                <a:latin typeface="Times New Roman"/>
                <a:cs typeface="Times New Roman"/>
              </a:rPr>
              <a:t> </a:t>
            </a:r>
            <a:r>
              <a:rPr sz="3200" spc="-25" dirty="0">
                <a:solidFill>
                  <a:srgbClr val="262626"/>
                </a:solidFill>
                <a:latin typeface="Times New Roman"/>
                <a:cs typeface="Times New Roman"/>
              </a:rPr>
              <a:t>disability,</a:t>
            </a:r>
            <a:r>
              <a:rPr sz="3200" spc="-100" dirty="0">
                <a:solidFill>
                  <a:srgbClr val="262626"/>
                </a:solidFill>
                <a:latin typeface="Times New Roman"/>
                <a:cs typeface="Times New Roman"/>
              </a:rPr>
              <a:t> </a:t>
            </a:r>
            <a:r>
              <a:rPr sz="3200" spc="-10" dirty="0">
                <a:solidFill>
                  <a:srgbClr val="262626"/>
                </a:solidFill>
                <a:latin typeface="Times New Roman"/>
                <a:cs typeface="Times New Roman"/>
              </a:rPr>
              <a:t>religion,</a:t>
            </a:r>
            <a:r>
              <a:rPr sz="3200" spc="-105" dirty="0">
                <a:solidFill>
                  <a:srgbClr val="262626"/>
                </a:solidFill>
                <a:latin typeface="Times New Roman"/>
                <a:cs typeface="Times New Roman"/>
              </a:rPr>
              <a:t> </a:t>
            </a:r>
            <a:r>
              <a:rPr sz="3200" dirty="0">
                <a:solidFill>
                  <a:srgbClr val="262626"/>
                </a:solidFill>
                <a:latin typeface="Times New Roman"/>
                <a:cs typeface="Times New Roman"/>
              </a:rPr>
              <a:t>age,</a:t>
            </a:r>
            <a:r>
              <a:rPr sz="3200" spc="-100" dirty="0">
                <a:solidFill>
                  <a:srgbClr val="262626"/>
                </a:solidFill>
                <a:latin typeface="Times New Roman"/>
                <a:cs typeface="Times New Roman"/>
              </a:rPr>
              <a:t> </a:t>
            </a:r>
            <a:r>
              <a:rPr sz="3200" dirty="0">
                <a:solidFill>
                  <a:srgbClr val="262626"/>
                </a:solidFill>
                <a:latin typeface="Times New Roman"/>
                <a:cs typeface="Times New Roman"/>
              </a:rPr>
              <a:t>or</a:t>
            </a:r>
            <a:r>
              <a:rPr sz="3200" spc="-105" dirty="0">
                <a:solidFill>
                  <a:srgbClr val="262626"/>
                </a:solidFill>
                <a:latin typeface="Times New Roman"/>
                <a:cs typeface="Times New Roman"/>
              </a:rPr>
              <a:t> </a:t>
            </a:r>
            <a:r>
              <a:rPr sz="3200" dirty="0">
                <a:solidFill>
                  <a:srgbClr val="262626"/>
                </a:solidFill>
                <a:latin typeface="Times New Roman"/>
                <a:cs typeface="Times New Roman"/>
              </a:rPr>
              <a:t>national</a:t>
            </a:r>
            <a:r>
              <a:rPr sz="3200" spc="-105" dirty="0">
                <a:solidFill>
                  <a:srgbClr val="262626"/>
                </a:solidFill>
                <a:latin typeface="Times New Roman"/>
                <a:cs typeface="Times New Roman"/>
              </a:rPr>
              <a:t> </a:t>
            </a:r>
            <a:r>
              <a:rPr sz="3200" spc="-10" dirty="0">
                <a:solidFill>
                  <a:srgbClr val="262626"/>
                </a:solidFill>
                <a:latin typeface="Times New Roman"/>
                <a:cs typeface="Times New Roman"/>
              </a:rPr>
              <a:t>origin.</a:t>
            </a:r>
            <a:endParaRPr sz="3200" dirty="0">
              <a:latin typeface="Times New Roman"/>
              <a:cs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609600" y="1600200"/>
            <a:ext cx="8915400" cy="5263749"/>
          </a:xfrm>
          <a:prstGeom prst="rect">
            <a:avLst/>
          </a:prstGeom>
        </p:spPr>
        <p:txBody>
          <a:bodyPr vert="horz" wrap="square" lIns="0" tIns="41910" rIns="0" bIns="0" rtlCol="0">
            <a:spAutoFit/>
          </a:bodyPr>
          <a:lstStyle/>
          <a:p>
            <a:pPr marL="195580" marR="435609" indent="-186690" algn="just">
              <a:lnSpc>
                <a:spcPct val="150000"/>
              </a:lnSpc>
              <a:spcBef>
                <a:spcPts val="330"/>
              </a:spcBef>
              <a:buClr>
                <a:srgbClr val="418AB3"/>
              </a:buClr>
              <a:buSzPct val="95833"/>
              <a:buFont typeface="Wingdings"/>
              <a:buChar char=""/>
              <a:tabLst>
                <a:tab pos="195580" algn="l"/>
                <a:tab pos="252095" algn="l"/>
              </a:tabLst>
            </a:pPr>
            <a:r>
              <a:rPr sz="2400" dirty="0">
                <a:solidFill>
                  <a:srgbClr val="262626"/>
                </a:solidFill>
                <a:latin typeface="Times New Roman"/>
                <a:cs typeface="Times New Roman"/>
              </a:rPr>
              <a:t>	</a:t>
            </a:r>
            <a:r>
              <a:rPr lang="en-US" sz="2800" spc="-10" dirty="0">
                <a:solidFill>
                  <a:srgbClr val="262626"/>
                </a:solidFill>
                <a:latin typeface="Times New Roman"/>
                <a:cs typeface="Times New Roman"/>
              </a:rPr>
              <a:t>Planning</a:t>
            </a:r>
            <a:r>
              <a:rPr lang="en-US" sz="2800" spc="-100" dirty="0">
                <a:solidFill>
                  <a:srgbClr val="262626"/>
                </a:solidFill>
                <a:latin typeface="Times New Roman"/>
                <a:cs typeface="Times New Roman"/>
              </a:rPr>
              <a:t> </a:t>
            </a:r>
            <a:r>
              <a:rPr lang="en-US" sz="2800" spc="-20" dirty="0">
                <a:solidFill>
                  <a:srgbClr val="262626"/>
                </a:solidFill>
                <a:latin typeface="Times New Roman"/>
                <a:cs typeface="Times New Roman"/>
              </a:rPr>
              <a:t>accommodations</a:t>
            </a:r>
            <a:r>
              <a:rPr lang="en-US" sz="2800" spc="-90" dirty="0">
                <a:solidFill>
                  <a:srgbClr val="262626"/>
                </a:solidFill>
                <a:latin typeface="Times New Roman"/>
                <a:cs typeface="Times New Roman"/>
              </a:rPr>
              <a:t> </a:t>
            </a:r>
            <a:r>
              <a:rPr lang="en-US" sz="2800" dirty="0">
                <a:solidFill>
                  <a:srgbClr val="262626"/>
                </a:solidFill>
                <a:latin typeface="Times New Roman"/>
                <a:cs typeface="Times New Roman"/>
              </a:rPr>
              <a:t>for</a:t>
            </a:r>
            <a:r>
              <a:rPr lang="en-US" sz="2800" spc="-95" dirty="0">
                <a:solidFill>
                  <a:srgbClr val="262626"/>
                </a:solidFill>
                <a:latin typeface="Times New Roman"/>
                <a:cs typeface="Times New Roman"/>
              </a:rPr>
              <a:t> </a:t>
            </a:r>
            <a:r>
              <a:rPr lang="en-US" sz="2800" dirty="0">
                <a:solidFill>
                  <a:srgbClr val="262626"/>
                </a:solidFill>
                <a:latin typeface="Times New Roman"/>
                <a:cs typeface="Times New Roman"/>
              </a:rPr>
              <a:t>test</a:t>
            </a:r>
            <a:r>
              <a:rPr lang="en-US" sz="2800" spc="-90" dirty="0">
                <a:solidFill>
                  <a:srgbClr val="262626"/>
                </a:solidFill>
                <a:latin typeface="Times New Roman"/>
                <a:cs typeface="Times New Roman"/>
              </a:rPr>
              <a:t> </a:t>
            </a:r>
            <a:r>
              <a:rPr lang="en-US" sz="2800" dirty="0">
                <a:solidFill>
                  <a:srgbClr val="262626"/>
                </a:solidFill>
                <a:latin typeface="Times New Roman"/>
                <a:cs typeface="Times New Roman"/>
              </a:rPr>
              <a:t>takers</a:t>
            </a:r>
            <a:r>
              <a:rPr lang="en-US" sz="2800" spc="-90" dirty="0">
                <a:solidFill>
                  <a:srgbClr val="262626"/>
                </a:solidFill>
                <a:latin typeface="Times New Roman"/>
                <a:cs typeface="Times New Roman"/>
              </a:rPr>
              <a:t> </a:t>
            </a:r>
            <a:r>
              <a:rPr lang="en-US" sz="2800" dirty="0">
                <a:solidFill>
                  <a:srgbClr val="262626"/>
                </a:solidFill>
                <a:latin typeface="Times New Roman"/>
                <a:cs typeface="Times New Roman"/>
              </a:rPr>
              <a:t>with</a:t>
            </a:r>
            <a:r>
              <a:rPr lang="en-US" sz="2800" spc="-100" dirty="0">
                <a:solidFill>
                  <a:srgbClr val="262626"/>
                </a:solidFill>
                <a:latin typeface="Times New Roman"/>
                <a:cs typeface="Times New Roman"/>
              </a:rPr>
              <a:t> </a:t>
            </a:r>
            <a:r>
              <a:rPr lang="en-US" sz="2800" b="1" spc="-10" dirty="0">
                <a:solidFill>
                  <a:srgbClr val="262626"/>
                </a:solidFill>
                <a:latin typeface="Times New Roman"/>
                <a:cs typeface="Times New Roman"/>
              </a:rPr>
              <a:t>disabilities</a:t>
            </a:r>
            <a:r>
              <a:rPr lang="en-US" sz="2800" spc="-90" dirty="0">
                <a:solidFill>
                  <a:srgbClr val="262626"/>
                </a:solidFill>
                <a:latin typeface="Times New Roman"/>
                <a:cs typeface="Times New Roman"/>
              </a:rPr>
              <a:t> </a:t>
            </a:r>
            <a:r>
              <a:rPr lang="en-US" sz="2800" spc="-25" dirty="0">
                <a:solidFill>
                  <a:srgbClr val="262626"/>
                </a:solidFill>
                <a:latin typeface="Times New Roman"/>
                <a:cs typeface="Times New Roman"/>
              </a:rPr>
              <a:t>and </a:t>
            </a:r>
            <a:r>
              <a:rPr lang="en-US" sz="2800" b="1" dirty="0">
                <a:solidFill>
                  <a:srgbClr val="262626"/>
                </a:solidFill>
                <a:latin typeface="Times New Roman"/>
                <a:cs typeface="Times New Roman"/>
              </a:rPr>
              <a:t>special</a:t>
            </a:r>
            <a:r>
              <a:rPr lang="en-US" sz="2800" b="1" spc="-120" dirty="0">
                <a:solidFill>
                  <a:srgbClr val="262626"/>
                </a:solidFill>
                <a:latin typeface="Times New Roman"/>
                <a:cs typeface="Times New Roman"/>
              </a:rPr>
              <a:t> </a:t>
            </a:r>
            <a:r>
              <a:rPr lang="en-US" sz="2800" b="1" dirty="0">
                <a:solidFill>
                  <a:srgbClr val="262626"/>
                </a:solidFill>
                <a:latin typeface="Times New Roman"/>
                <a:cs typeface="Times New Roman"/>
              </a:rPr>
              <a:t>needs</a:t>
            </a:r>
            <a:r>
              <a:rPr lang="en-US" sz="2800" b="1" spc="-114" dirty="0">
                <a:solidFill>
                  <a:srgbClr val="262626"/>
                </a:solidFill>
                <a:latin typeface="Times New Roman"/>
                <a:cs typeface="Times New Roman"/>
              </a:rPr>
              <a:t> </a:t>
            </a:r>
            <a:r>
              <a:rPr lang="en-US" sz="2800" dirty="0">
                <a:solidFill>
                  <a:srgbClr val="262626"/>
                </a:solidFill>
                <a:latin typeface="Times New Roman"/>
                <a:cs typeface="Times New Roman"/>
              </a:rPr>
              <a:t>during</a:t>
            </a:r>
            <a:r>
              <a:rPr lang="en-US" sz="2800" spc="-130" dirty="0">
                <a:solidFill>
                  <a:srgbClr val="262626"/>
                </a:solidFill>
                <a:latin typeface="Times New Roman"/>
                <a:cs typeface="Times New Roman"/>
              </a:rPr>
              <a:t> </a:t>
            </a:r>
            <a:r>
              <a:rPr lang="en-US" sz="2800" spc="-10" dirty="0">
                <a:solidFill>
                  <a:srgbClr val="262626"/>
                </a:solidFill>
                <a:latin typeface="Times New Roman"/>
                <a:cs typeface="Times New Roman"/>
              </a:rPr>
              <a:t>assessment</a:t>
            </a:r>
            <a:r>
              <a:rPr lang="en-US" sz="2800" spc="-114" dirty="0">
                <a:solidFill>
                  <a:srgbClr val="262626"/>
                </a:solidFill>
                <a:latin typeface="Times New Roman"/>
                <a:cs typeface="Times New Roman"/>
              </a:rPr>
              <a:t> </a:t>
            </a:r>
            <a:r>
              <a:rPr lang="en-US" sz="2800" spc="-10" dirty="0">
                <a:solidFill>
                  <a:srgbClr val="262626"/>
                </a:solidFill>
                <a:latin typeface="Times New Roman"/>
                <a:cs typeface="Times New Roman"/>
              </a:rPr>
              <a:t>development.</a:t>
            </a:r>
            <a:endParaRPr lang="en-US" sz="2800" dirty="0">
              <a:latin typeface="Times New Roman"/>
              <a:cs typeface="Times New Roman"/>
            </a:endParaRPr>
          </a:p>
          <a:p>
            <a:pPr marL="195580" marR="435609" indent="-186690" algn="just">
              <a:lnSpc>
                <a:spcPct val="150000"/>
              </a:lnSpc>
              <a:spcBef>
                <a:spcPts val="330"/>
              </a:spcBef>
              <a:buClr>
                <a:srgbClr val="418AB3"/>
              </a:buClr>
              <a:buSzPct val="95833"/>
              <a:buFont typeface="Wingdings"/>
              <a:buChar char=""/>
              <a:tabLst>
                <a:tab pos="195580" algn="l"/>
                <a:tab pos="252095" algn="l"/>
              </a:tabLst>
            </a:pPr>
            <a:r>
              <a:rPr sz="2800" b="1" dirty="0">
                <a:solidFill>
                  <a:srgbClr val="262626"/>
                </a:solidFill>
                <a:latin typeface="Times New Roman"/>
                <a:cs typeface="Times New Roman"/>
              </a:rPr>
              <a:t>Adhering</a:t>
            </a:r>
            <a:r>
              <a:rPr sz="2800" b="1" spc="-10" dirty="0">
                <a:solidFill>
                  <a:srgbClr val="262626"/>
                </a:solidFill>
                <a:latin typeface="Times New Roman"/>
                <a:cs typeface="Times New Roman"/>
              </a:rPr>
              <a:t> </a:t>
            </a:r>
            <a:r>
              <a:rPr sz="2800" b="1" dirty="0">
                <a:solidFill>
                  <a:srgbClr val="262626"/>
                </a:solidFill>
                <a:latin typeface="Times New Roman"/>
                <a:cs typeface="Times New Roman"/>
              </a:rPr>
              <a:t>to</a:t>
            </a:r>
            <a:r>
              <a:rPr sz="2800" b="1" spc="-5" dirty="0">
                <a:solidFill>
                  <a:srgbClr val="262626"/>
                </a:solidFill>
                <a:latin typeface="Times New Roman"/>
                <a:cs typeface="Times New Roman"/>
              </a:rPr>
              <a:t> </a:t>
            </a:r>
            <a:r>
              <a:rPr sz="2800" b="1" dirty="0">
                <a:solidFill>
                  <a:srgbClr val="262626"/>
                </a:solidFill>
                <a:latin typeface="Times New Roman"/>
                <a:cs typeface="Times New Roman"/>
              </a:rPr>
              <a:t>state</a:t>
            </a:r>
            <a:r>
              <a:rPr sz="2800" b="1" spc="-10" dirty="0">
                <a:solidFill>
                  <a:srgbClr val="262626"/>
                </a:solidFill>
                <a:latin typeface="Times New Roman"/>
                <a:cs typeface="Times New Roman"/>
              </a:rPr>
              <a:t> </a:t>
            </a:r>
            <a:r>
              <a:rPr sz="2800" b="1" dirty="0">
                <a:solidFill>
                  <a:srgbClr val="262626"/>
                </a:solidFill>
                <a:latin typeface="Times New Roman"/>
                <a:cs typeface="Times New Roman"/>
              </a:rPr>
              <a:t>and</a:t>
            </a:r>
            <a:r>
              <a:rPr sz="2800" b="1" spc="-5" dirty="0">
                <a:solidFill>
                  <a:srgbClr val="262626"/>
                </a:solidFill>
                <a:latin typeface="Times New Roman"/>
                <a:cs typeface="Times New Roman"/>
              </a:rPr>
              <a:t> </a:t>
            </a:r>
            <a:r>
              <a:rPr sz="2800" b="1" dirty="0">
                <a:solidFill>
                  <a:srgbClr val="262626"/>
                </a:solidFill>
                <a:latin typeface="Times New Roman"/>
                <a:cs typeface="Times New Roman"/>
              </a:rPr>
              <a:t>federal</a:t>
            </a:r>
            <a:r>
              <a:rPr sz="2800" b="1" spc="-10" dirty="0">
                <a:solidFill>
                  <a:srgbClr val="262626"/>
                </a:solidFill>
                <a:latin typeface="Times New Roman"/>
                <a:cs typeface="Times New Roman"/>
              </a:rPr>
              <a:t> </a:t>
            </a:r>
            <a:r>
              <a:rPr sz="2800" b="1" dirty="0">
                <a:solidFill>
                  <a:srgbClr val="262626"/>
                </a:solidFill>
                <a:latin typeface="Times New Roman"/>
                <a:cs typeface="Times New Roman"/>
              </a:rPr>
              <a:t>laws</a:t>
            </a:r>
            <a:r>
              <a:rPr sz="2800" b="1" spc="-10" dirty="0">
                <a:solidFill>
                  <a:srgbClr val="262626"/>
                </a:solidFill>
                <a:latin typeface="Times New Roman"/>
                <a:cs typeface="Times New Roman"/>
              </a:rPr>
              <a:t> </a:t>
            </a:r>
            <a:r>
              <a:rPr sz="2800" dirty="0">
                <a:solidFill>
                  <a:srgbClr val="262626"/>
                </a:solidFill>
                <a:latin typeface="Times New Roman"/>
                <a:cs typeface="Times New Roman"/>
              </a:rPr>
              <a:t>when</a:t>
            </a:r>
            <a:r>
              <a:rPr sz="2800" spc="-10" dirty="0">
                <a:solidFill>
                  <a:srgbClr val="262626"/>
                </a:solidFill>
                <a:latin typeface="Times New Roman"/>
                <a:cs typeface="Times New Roman"/>
              </a:rPr>
              <a:t> </a:t>
            </a:r>
            <a:r>
              <a:rPr sz="2800" dirty="0">
                <a:solidFill>
                  <a:srgbClr val="262626"/>
                </a:solidFill>
                <a:latin typeface="Times New Roman"/>
                <a:cs typeface="Times New Roman"/>
              </a:rPr>
              <a:t>using</a:t>
            </a:r>
            <a:r>
              <a:rPr sz="2800" spc="-5" dirty="0">
                <a:solidFill>
                  <a:srgbClr val="262626"/>
                </a:solidFill>
                <a:latin typeface="Times New Roman"/>
                <a:cs typeface="Times New Roman"/>
              </a:rPr>
              <a:t> </a:t>
            </a:r>
            <a:r>
              <a:rPr sz="2800" spc="-10" dirty="0">
                <a:solidFill>
                  <a:srgbClr val="262626"/>
                </a:solidFill>
                <a:latin typeface="Times New Roman"/>
                <a:cs typeface="Times New Roman"/>
              </a:rPr>
              <a:t>copyrighted </a:t>
            </a:r>
            <a:r>
              <a:rPr sz="2800" dirty="0">
                <a:solidFill>
                  <a:srgbClr val="262626"/>
                </a:solidFill>
                <a:latin typeface="Times New Roman"/>
                <a:cs typeface="Times New Roman"/>
              </a:rPr>
              <a:t>materials</a:t>
            </a:r>
            <a:r>
              <a:rPr sz="2800" spc="-15" dirty="0">
                <a:solidFill>
                  <a:srgbClr val="262626"/>
                </a:solidFill>
                <a:latin typeface="Times New Roman"/>
                <a:cs typeface="Times New Roman"/>
              </a:rPr>
              <a:t> </a:t>
            </a:r>
            <a:r>
              <a:rPr sz="2800" dirty="0">
                <a:solidFill>
                  <a:srgbClr val="262626"/>
                </a:solidFill>
                <a:latin typeface="Times New Roman"/>
                <a:cs typeface="Times New Roman"/>
              </a:rPr>
              <a:t>in</a:t>
            </a:r>
            <a:r>
              <a:rPr sz="2800" spc="-5" dirty="0">
                <a:solidFill>
                  <a:srgbClr val="262626"/>
                </a:solidFill>
                <a:latin typeface="Times New Roman"/>
                <a:cs typeface="Times New Roman"/>
              </a:rPr>
              <a:t> </a:t>
            </a:r>
            <a:r>
              <a:rPr sz="2800" dirty="0">
                <a:solidFill>
                  <a:srgbClr val="262626"/>
                </a:solidFill>
                <a:latin typeface="Times New Roman"/>
                <a:cs typeface="Times New Roman"/>
              </a:rPr>
              <a:t>assessment products</a:t>
            </a:r>
            <a:r>
              <a:rPr sz="2800" spc="-10" dirty="0">
                <a:solidFill>
                  <a:srgbClr val="262626"/>
                </a:solidFill>
                <a:latin typeface="Times New Roman"/>
                <a:cs typeface="Times New Roman"/>
              </a:rPr>
              <a:t> </a:t>
            </a:r>
            <a:r>
              <a:rPr sz="2800" dirty="0">
                <a:solidFill>
                  <a:srgbClr val="262626"/>
                </a:solidFill>
                <a:latin typeface="Times New Roman"/>
                <a:cs typeface="Times New Roman"/>
              </a:rPr>
              <a:t>and</a:t>
            </a:r>
            <a:r>
              <a:rPr sz="2800" spc="-10" dirty="0">
                <a:solidFill>
                  <a:srgbClr val="262626"/>
                </a:solidFill>
                <a:latin typeface="Times New Roman"/>
                <a:cs typeface="Times New Roman"/>
              </a:rPr>
              <a:t> services.</a:t>
            </a:r>
            <a:endParaRPr sz="2800" dirty="0">
              <a:latin typeface="Times New Roman"/>
              <a:cs typeface="Times New Roman"/>
            </a:endParaRPr>
          </a:p>
          <a:p>
            <a:pPr marL="195580" marR="304165" indent="-186690" algn="just">
              <a:lnSpc>
                <a:spcPct val="150000"/>
              </a:lnSpc>
              <a:spcBef>
                <a:spcPts val="720"/>
              </a:spcBef>
              <a:buClr>
                <a:srgbClr val="418AB3"/>
              </a:buClr>
              <a:buSzPct val="95833"/>
              <a:buFont typeface="Wingdings"/>
              <a:buChar char=""/>
              <a:tabLst>
                <a:tab pos="195580" algn="l"/>
                <a:tab pos="252095" algn="l"/>
              </a:tabLst>
            </a:pPr>
            <a:r>
              <a:rPr sz="2800" dirty="0">
                <a:solidFill>
                  <a:srgbClr val="262626"/>
                </a:solidFill>
                <a:latin typeface="Times New Roman"/>
                <a:cs typeface="Times New Roman"/>
              </a:rPr>
              <a:t>Providing</a:t>
            </a:r>
            <a:r>
              <a:rPr sz="2800" spc="-5" dirty="0">
                <a:solidFill>
                  <a:srgbClr val="262626"/>
                </a:solidFill>
                <a:latin typeface="Times New Roman"/>
                <a:cs typeface="Times New Roman"/>
              </a:rPr>
              <a:t> </a:t>
            </a:r>
            <a:r>
              <a:rPr sz="2800" b="1" dirty="0">
                <a:solidFill>
                  <a:srgbClr val="262626"/>
                </a:solidFill>
                <a:latin typeface="Times New Roman"/>
                <a:cs typeface="Times New Roman"/>
              </a:rPr>
              <a:t>appropriate information </a:t>
            </a:r>
            <a:r>
              <a:rPr sz="2800" dirty="0">
                <a:solidFill>
                  <a:srgbClr val="262626"/>
                </a:solidFill>
                <a:latin typeface="Times New Roman"/>
                <a:cs typeface="Times New Roman"/>
              </a:rPr>
              <a:t>about</a:t>
            </a:r>
            <a:r>
              <a:rPr sz="2800" spc="-5" dirty="0">
                <a:solidFill>
                  <a:srgbClr val="262626"/>
                </a:solidFill>
                <a:latin typeface="Times New Roman"/>
                <a:cs typeface="Times New Roman"/>
              </a:rPr>
              <a:t> </a:t>
            </a:r>
            <a:r>
              <a:rPr sz="2800" dirty="0">
                <a:solidFill>
                  <a:srgbClr val="262626"/>
                </a:solidFill>
                <a:latin typeface="Times New Roman"/>
                <a:cs typeface="Times New Roman"/>
              </a:rPr>
              <a:t>the </a:t>
            </a:r>
            <a:r>
              <a:rPr sz="2800" spc="-10" dirty="0">
                <a:solidFill>
                  <a:srgbClr val="262626"/>
                </a:solidFill>
                <a:latin typeface="Times New Roman"/>
                <a:cs typeface="Times New Roman"/>
              </a:rPr>
              <a:t>assessment's </a:t>
            </a:r>
            <a:r>
              <a:rPr sz="2800" dirty="0">
                <a:solidFill>
                  <a:srgbClr val="262626"/>
                </a:solidFill>
                <a:latin typeface="Times New Roman"/>
                <a:cs typeface="Times New Roman"/>
              </a:rPr>
              <a:t>development,</a:t>
            </a:r>
            <a:r>
              <a:rPr sz="2800" spc="-40" dirty="0">
                <a:solidFill>
                  <a:srgbClr val="262626"/>
                </a:solidFill>
                <a:latin typeface="Times New Roman"/>
                <a:cs typeface="Times New Roman"/>
              </a:rPr>
              <a:t> </a:t>
            </a:r>
            <a:r>
              <a:rPr sz="2800" dirty="0">
                <a:solidFill>
                  <a:srgbClr val="262626"/>
                </a:solidFill>
                <a:latin typeface="Times New Roman"/>
                <a:cs typeface="Times New Roman"/>
              </a:rPr>
              <a:t>scoring,</a:t>
            </a:r>
            <a:r>
              <a:rPr sz="2800" spc="-35" dirty="0">
                <a:solidFill>
                  <a:srgbClr val="262626"/>
                </a:solidFill>
                <a:latin typeface="Times New Roman"/>
                <a:cs typeface="Times New Roman"/>
              </a:rPr>
              <a:t> </a:t>
            </a:r>
            <a:r>
              <a:rPr sz="2800" dirty="0">
                <a:solidFill>
                  <a:srgbClr val="262626"/>
                </a:solidFill>
                <a:latin typeface="Times New Roman"/>
                <a:cs typeface="Times New Roman"/>
              </a:rPr>
              <a:t>validity,</a:t>
            </a:r>
            <a:r>
              <a:rPr sz="2800" spc="-35" dirty="0">
                <a:solidFill>
                  <a:srgbClr val="262626"/>
                </a:solidFill>
                <a:latin typeface="Times New Roman"/>
                <a:cs typeface="Times New Roman"/>
              </a:rPr>
              <a:t> </a:t>
            </a:r>
            <a:r>
              <a:rPr sz="2800" dirty="0">
                <a:solidFill>
                  <a:srgbClr val="262626"/>
                </a:solidFill>
                <a:latin typeface="Times New Roman"/>
                <a:cs typeface="Times New Roman"/>
              </a:rPr>
              <a:t>reliability,</a:t>
            </a:r>
            <a:r>
              <a:rPr sz="2800" spc="-35" dirty="0">
                <a:solidFill>
                  <a:srgbClr val="262626"/>
                </a:solidFill>
                <a:latin typeface="Times New Roman"/>
                <a:cs typeface="Times New Roman"/>
              </a:rPr>
              <a:t> </a:t>
            </a:r>
            <a:r>
              <a:rPr sz="2800" dirty="0">
                <a:solidFill>
                  <a:srgbClr val="262626"/>
                </a:solidFill>
                <a:latin typeface="Times New Roman"/>
                <a:cs typeface="Times New Roman"/>
              </a:rPr>
              <a:t>and</a:t>
            </a:r>
            <a:r>
              <a:rPr sz="2800" spc="-35" dirty="0">
                <a:solidFill>
                  <a:srgbClr val="262626"/>
                </a:solidFill>
                <a:latin typeface="Times New Roman"/>
                <a:cs typeface="Times New Roman"/>
              </a:rPr>
              <a:t> </a:t>
            </a:r>
            <a:r>
              <a:rPr sz="2800" dirty="0">
                <a:solidFill>
                  <a:srgbClr val="262626"/>
                </a:solidFill>
                <a:latin typeface="Times New Roman"/>
                <a:cs typeface="Times New Roman"/>
              </a:rPr>
              <a:t>other</a:t>
            </a:r>
            <a:r>
              <a:rPr sz="2800" spc="-35" dirty="0">
                <a:solidFill>
                  <a:srgbClr val="262626"/>
                </a:solidFill>
                <a:latin typeface="Times New Roman"/>
                <a:cs typeface="Times New Roman"/>
              </a:rPr>
              <a:t> </a:t>
            </a:r>
            <a:r>
              <a:rPr sz="2800" spc="-10" dirty="0">
                <a:solidFill>
                  <a:srgbClr val="262626"/>
                </a:solidFill>
                <a:latin typeface="Times New Roman"/>
                <a:cs typeface="Times New Roman"/>
              </a:rPr>
              <a:t>relevant </a:t>
            </a:r>
            <a:r>
              <a:rPr sz="2800" dirty="0">
                <a:solidFill>
                  <a:srgbClr val="262626"/>
                </a:solidFill>
                <a:latin typeface="Times New Roman"/>
                <a:cs typeface="Times New Roman"/>
              </a:rPr>
              <a:t>aspects</a:t>
            </a:r>
            <a:r>
              <a:rPr sz="2800" spc="-5" dirty="0">
                <a:solidFill>
                  <a:srgbClr val="262626"/>
                </a:solidFill>
                <a:latin typeface="Times New Roman"/>
                <a:cs typeface="Times New Roman"/>
              </a:rPr>
              <a:t> </a:t>
            </a:r>
            <a:r>
              <a:rPr sz="2800" dirty="0">
                <a:solidFill>
                  <a:srgbClr val="262626"/>
                </a:solidFill>
                <a:latin typeface="Times New Roman"/>
                <a:cs typeface="Times New Roman"/>
              </a:rPr>
              <a:t>to relevant</a:t>
            </a:r>
            <a:r>
              <a:rPr sz="2800" spc="5" dirty="0">
                <a:solidFill>
                  <a:srgbClr val="262626"/>
                </a:solidFill>
                <a:latin typeface="Times New Roman"/>
                <a:cs typeface="Times New Roman"/>
              </a:rPr>
              <a:t> </a:t>
            </a:r>
            <a:r>
              <a:rPr sz="2800" spc="-10" dirty="0">
                <a:solidFill>
                  <a:srgbClr val="262626"/>
                </a:solidFill>
                <a:latin typeface="Times New Roman"/>
                <a:cs typeface="Times New Roman"/>
              </a:rPr>
              <a:t>individuals.</a:t>
            </a:r>
            <a:endParaRPr sz="2800" dirty="0">
              <a:latin typeface="Times New Roman"/>
              <a:cs typeface="Times New Roman"/>
            </a:endParaRPr>
          </a:p>
        </p:txBody>
      </p:sp>
      <p:sp>
        <p:nvSpPr>
          <p:cNvPr id="6" name="object 2">
            <a:extLst>
              <a:ext uri="{FF2B5EF4-FFF2-40B4-BE49-F238E27FC236}">
                <a16:creationId xmlns:a16="http://schemas.microsoft.com/office/drawing/2014/main" id="{8C184D34-944B-30BE-7537-5B20EDA0F1FF}"/>
              </a:ext>
            </a:extLst>
          </p:cNvPr>
          <p:cNvSpPr txBox="1">
            <a:spLocks noGrp="1"/>
          </p:cNvSpPr>
          <p:nvPr>
            <p:ph type="title"/>
          </p:nvPr>
        </p:nvSpPr>
        <p:spPr>
          <a:xfrm>
            <a:off x="838200" y="771853"/>
            <a:ext cx="8458200" cy="720069"/>
          </a:xfrm>
          <a:prstGeom prst="rect">
            <a:avLst/>
          </a:prstGeom>
          <a:ln/>
        </p:spPr>
        <p:style>
          <a:lnRef idx="1">
            <a:schemeClr val="accent5"/>
          </a:lnRef>
          <a:fillRef idx="2">
            <a:schemeClr val="accent5"/>
          </a:fillRef>
          <a:effectRef idx="1">
            <a:schemeClr val="accent5"/>
          </a:effectRef>
          <a:fontRef idx="minor">
            <a:schemeClr val="dk1"/>
          </a:fontRef>
        </p:style>
        <p:txBody>
          <a:bodyPr vert="horz" wrap="square" lIns="0" tIns="103505" rIns="0" bIns="0" rtlCol="0">
            <a:spAutoFit/>
          </a:bodyPr>
          <a:lstStyle/>
          <a:p>
            <a:pPr marL="635" algn="ctr">
              <a:lnSpc>
                <a:spcPct val="100000"/>
              </a:lnSpc>
              <a:spcBef>
                <a:spcPts val="815"/>
              </a:spcBef>
            </a:pPr>
            <a:r>
              <a:rPr sz="4000" dirty="0">
                <a:ln w="0"/>
                <a:solidFill>
                  <a:schemeClr val="tx1"/>
                </a:solidFill>
                <a:effectLst>
                  <a:outerShdw blurRad="38100" dist="19050" dir="2700000" algn="tl" rotWithShape="0">
                    <a:schemeClr val="dk1">
                      <a:alpha val="40000"/>
                    </a:schemeClr>
                  </a:outerShdw>
                </a:effectLst>
              </a:rPr>
              <a:t>1- </a:t>
            </a:r>
            <a:r>
              <a:rPr lang="en-US" sz="400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Develop Assessments Cont.,</a:t>
            </a:r>
            <a:endParaRPr sz="400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CD5DB0-E4EF-938E-0365-01F40C8009D7}"/>
            </a:ext>
          </a:extLst>
        </p:cNvPr>
        <p:cNvGrpSpPr/>
        <p:nvPr/>
      </p:nvGrpSpPr>
      <p:grpSpPr>
        <a:xfrm>
          <a:off x="0" y="0"/>
          <a:ext cx="0" cy="0"/>
          <a:chOff x="0" y="0"/>
          <a:chExt cx="0" cy="0"/>
        </a:xfrm>
      </p:grpSpPr>
      <p:sp>
        <p:nvSpPr>
          <p:cNvPr id="3" name="object 3">
            <a:extLst>
              <a:ext uri="{FF2B5EF4-FFF2-40B4-BE49-F238E27FC236}">
                <a16:creationId xmlns:a16="http://schemas.microsoft.com/office/drawing/2014/main" id="{83857E45-D002-5F73-5903-2C32BE73CC9A}"/>
              </a:ext>
            </a:extLst>
          </p:cNvPr>
          <p:cNvSpPr txBox="1"/>
          <p:nvPr/>
        </p:nvSpPr>
        <p:spPr>
          <a:xfrm>
            <a:off x="533400" y="2133600"/>
            <a:ext cx="9448800" cy="4060855"/>
          </a:xfrm>
          <a:prstGeom prst="rect">
            <a:avLst/>
          </a:prstGeom>
        </p:spPr>
        <p:txBody>
          <a:bodyPr vert="horz" wrap="square" lIns="0" tIns="41910" rIns="0" bIns="0" rtlCol="0">
            <a:spAutoFit/>
          </a:bodyPr>
          <a:lstStyle/>
          <a:p>
            <a:pPr marL="195580" marR="435609" indent="-186690" algn="just">
              <a:lnSpc>
                <a:spcPct val="150000"/>
              </a:lnSpc>
              <a:spcBef>
                <a:spcPts val="330"/>
              </a:spcBef>
              <a:buClr>
                <a:srgbClr val="418AB3"/>
              </a:buClr>
              <a:buSzPct val="95833"/>
              <a:buFont typeface="Wingdings"/>
              <a:buChar char=""/>
              <a:tabLst>
                <a:tab pos="195580" algn="l"/>
                <a:tab pos="252095" algn="l"/>
              </a:tabLst>
            </a:pPr>
            <a:r>
              <a:rPr sz="2400" dirty="0">
                <a:solidFill>
                  <a:srgbClr val="262626"/>
                </a:solidFill>
                <a:latin typeface="Times New Roman"/>
                <a:cs typeface="Times New Roman"/>
              </a:rPr>
              <a:t>	</a:t>
            </a:r>
            <a:r>
              <a:rPr sz="2800" b="1" dirty="0">
                <a:solidFill>
                  <a:srgbClr val="262626"/>
                </a:solidFill>
                <a:latin typeface="Times New Roman"/>
                <a:cs typeface="Times New Roman"/>
              </a:rPr>
              <a:t>Respecting</a:t>
            </a:r>
            <a:r>
              <a:rPr sz="2800" b="1" spc="5" dirty="0">
                <a:solidFill>
                  <a:srgbClr val="262626"/>
                </a:solidFill>
                <a:latin typeface="Times New Roman"/>
                <a:cs typeface="Times New Roman"/>
              </a:rPr>
              <a:t> </a:t>
            </a:r>
            <a:r>
              <a:rPr sz="2800" b="1" dirty="0">
                <a:solidFill>
                  <a:srgbClr val="262626"/>
                </a:solidFill>
                <a:latin typeface="Times New Roman"/>
                <a:cs typeface="Times New Roman"/>
              </a:rPr>
              <a:t>the</a:t>
            </a:r>
            <a:r>
              <a:rPr sz="2800" b="1" spc="10" dirty="0">
                <a:solidFill>
                  <a:srgbClr val="262626"/>
                </a:solidFill>
                <a:latin typeface="Times New Roman"/>
                <a:cs typeface="Times New Roman"/>
              </a:rPr>
              <a:t> </a:t>
            </a:r>
            <a:r>
              <a:rPr sz="2800" b="1" dirty="0">
                <a:solidFill>
                  <a:srgbClr val="262626"/>
                </a:solidFill>
                <a:latin typeface="Times New Roman"/>
                <a:cs typeface="Times New Roman"/>
              </a:rPr>
              <a:t>privacy</a:t>
            </a:r>
            <a:r>
              <a:rPr sz="2800" b="1" spc="5" dirty="0">
                <a:solidFill>
                  <a:srgbClr val="262626"/>
                </a:solidFill>
                <a:latin typeface="Times New Roman"/>
                <a:cs typeface="Times New Roman"/>
              </a:rPr>
              <a:t> </a:t>
            </a:r>
            <a:r>
              <a:rPr sz="2800" b="1" dirty="0">
                <a:solidFill>
                  <a:srgbClr val="262626"/>
                </a:solidFill>
                <a:latin typeface="Times New Roman"/>
                <a:cs typeface="Times New Roman"/>
              </a:rPr>
              <a:t>rights </a:t>
            </a:r>
            <a:r>
              <a:rPr sz="2800" dirty="0">
                <a:solidFill>
                  <a:srgbClr val="262626"/>
                </a:solidFill>
                <a:latin typeface="Times New Roman"/>
                <a:cs typeface="Times New Roman"/>
              </a:rPr>
              <a:t>of</a:t>
            </a:r>
            <a:r>
              <a:rPr sz="2800" spc="5" dirty="0">
                <a:solidFill>
                  <a:srgbClr val="262626"/>
                </a:solidFill>
                <a:latin typeface="Times New Roman"/>
                <a:cs typeface="Times New Roman"/>
              </a:rPr>
              <a:t> </a:t>
            </a:r>
            <a:r>
              <a:rPr sz="2800" dirty="0">
                <a:solidFill>
                  <a:srgbClr val="262626"/>
                </a:solidFill>
                <a:latin typeface="Times New Roman"/>
                <a:cs typeface="Times New Roman"/>
              </a:rPr>
              <a:t>individuals who</a:t>
            </a:r>
            <a:r>
              <a:rPr sz="2800" spc="5" dirty="0">
                <a:solidFill>
                  <a:srgbClr val="262626"/>
                </a:solidFill>
                <a:latin typeface="Times New Roman"/>
                <a:cs typeface="Times New Roman"/>
              </a:rPr>
              <a:t> </a:t>
            </a:r>
            <a:r>
              <a:rPr sz="2800" dirty="0">
                <a:solidFill>
                  <a:srgbClr val="262626"/>
                </a:solidFill>
                <a:latin typeface="Times New Roman"/>
                <a:cs typeface="Times New Roman"/>
              </a:rPr>
              <a:t>participate</a:t>
            </a:r>
            <a:r>
              <a:rPr sz="2800" spc="10" dirty="0">
                <a:solidFill>
                  <a:srgbClr val="262626"/>
                </a:solidFill>
                <a:latin typeface="Times New Roman"/>
                <a:cs typeface="Times New Roman"/>
              </a:rPr>
              <a:t> </a:t>
            </a:r>
            <a:r>
              <a:rPr sz="2800" spc="-25" dirty="0">
                <a:solidFill>
                  <a:srgbClr val="262626"/>
                </a:solidFill>
                <a:latin typeface="Times New Roman"/>
                <a:cs typeface="Times New Roman"/>
              </a:rPr>
              <a:t>in </a:t>
            </a:r>
            <a:r>
              <a:rPr sz="2800" dirty="0">
                <a:solidFill>
                  <a:srgbClr val="262626"/>
                </a:solidFill>
                <a:latin typeface="Times New Roman"/>
                <a:cs typeface="Times New Roman"/>
              </a:rPr>
              <a:t>the</a:t>
            </a:r>
            <a:r>
              <a:rPr sz="2800" spc="-5" dirty="0">
                <a:solidFill>
                  <a:srgbClr val="262626"/>
                </a:solidFill>
                <a:latin typeface="Times New Roman"/>
                <a:cs typeface="Times New Roman"/>
              </a:rPr>
              <a:t> </a:t>
            </a:r>
            <a:r>
              <a:rPr sz="2800" dirty="0">
                <a:solidFill>
                  <a:srgbClr val="262626"/>
                </a:solidFill>
                <a:latin typeface="Times New Roman"/>
                <a:cs typeface="Times New Roman"/>
              </a:rPr>
              <a:t>assessment development </a:t>
            </a:r>
            <a:r>
              <a:rPr sz="2800" spc="-10" dirty="0">
                <a:solidFill>
                  <a:srgbClr val="262626"/>
                </a:solidFill>
                <a:latin typeface="Times New Roman"/>
                <a:cs typeface="Times New Roman"/>
              </a:rPr>
              <a:t>process.</a:t>
            </a:r>
            <a:endParaRPr sz="2800" dirty="0">
              <a:latin typeface="Times New Roman"/>
              <a:cs typeface="Times New Roman"/>
            </a:endParaRPr>
          </a:p>
          <a:p>
            <a:pPr marL="195580" marR="572135" indent="-186690" algn="just">
              <a:lnSpc>
                <a:spcPct val="150000"/>
              </a:lnSpc>
              <a:spcBef>
                <a:spcPts val="819"/>
              </a:spcBef>
              <a:buClr>
                <a:srgbClr val="418AB3"/>
              </a:buClr>
              <a:buSzPct val="95833"/>
              <a:buFont typeface="Wingdings"/>
              <a:buChar char=""/>
              <a:tabLst>
                <a:tab pos="195580" algn="l"/>
                <a:tab pos="252095" algn="l"/>
              </a:tabLst>
            </a:pPr>
            <a:r>
              <a:rPr sz="2800" dirty="0">
                <a:solidFill>
                  <a:srgbClr val="262626"/>
                </a:solidFill>
                <a:latin typeface="Times New Roman"/>
                <a:cs typeface="Times New Roman"/>
              </a:rPr>
              <a:t>Addressing</a:t>
            </a:r>
            <a:r>
              <a:rPr sz="2800" spc="-15" dirty="0">
                <a:solidFill>
                  <a:srgbClr val="262626"/>
                </a:solidFill>
                <a:latin typeface="Times New Roman"/>
                <a:cs typeface="Times New Roman"/>
              </a:rPr>
              <a:t> </a:t>
            </a:r>
            <a:r>
              <a:rPr sz="2800" dirty="0">
                <a:solidFill>
                  <a:srgbClr val="262626"/>
                </a:solidFill>
                <a:latin typeface="Times New Roman"/>
                <a:cs typeface="Times New Roman"/>
              </a:rPr>
              <a:t>any</a:t>
            </a:r>
            <a:r>
              <a:rPr sz="2800" spc="-10" dirty="0">
                <a:solidFill>
                  <a:srgbClr val="262626"/>
                </a:solidFill>
                <a:latin typeface="Times New Roman"/>
                <a:cs typeface="Times New Roman"/>
              </a:rPr>
              <a:t> </a:t>
            </a:r>
            <a:r>
              <a:rPr sz="2800" b="1" dirty="0">
                <a:solidFill>
                  <a:srgbClr val="262626"/>
                </a:solidFill>
                <a:latin typeface="Times New Roman"/>
                <a:cs typeface="Times New Roman"/>
              </a:rPr>
              <a:t>significant</a:t>
            </a:r>
            <a:r>
              <a:rPr sz="2800" b="1" spc="-15" dirty="0">
                <a:solidFill>
                  <a:srgbClr val="262626"/>
                </a:solidFill>
                <a:latin typeface="Times New Roman"/>
                <a:cs typeface="Times New Roman"/>
              </a:rPr>
              <a:t> </a:t>
            </a:r>
            <a:r>
              <a:rPr sz="2800" b="1" dirty="0">
                <a:solidFill>
                  <a:srgbClr val="262626"/>
                </a:solidFill>
                <a:latin typeface="Times New Roman"/>
                <a:cs typeface="Times New Roman"/>
              </a:rPr>
              <a:t>inaccuracies</a:t>
            </a:r>
            <a:r>
              <a:rPr sz="2800" b="1" spc="-15" dirty="0">
                <a:solidFill>
                  <a:srgbClr val="262626"/>
                </a:solidFill>
                <a:latin typeface="Times New Roman"/>
                <a:cs typeface="Times New Roman"/>
              </a:rPr>
              <a:t> </a:t>
            </a:r>
            <a:r>
              <a:rPr sz="2800" dirty="0">
                <a:solidFill>
                  <a:srgbClr val="262626"/>
                </a:solidFill>
                <a:latin typeface="Times New Roman"/>
                <a:cs typeface="Times New Roman"/>
              </a:rPr>
              <a:t>in</a:t>
            </a:r>
            <a:r>
              <a:rPr sz="2800" spc="-15" dirty="0">
                <a:solidFill>
                  <a:srgbClr val="262626"/>
                </a:solidFill>
                <a:latin typeface="Times New Roman"/>
                <a:cs typeface="Times New Roman"/>
              </a:rPr>
              <a:t> </a:t>
            </a:r>
            <a:r>
              <a:rPr sz="2800" dirty="0">
                <a:solidFill>
                  <a:srgbClr val="262626"/>
                </a:solidFill>
                <a:latin typeface="Times New Roman"/>
                <a:cs typeface="Times New Roman"/>
              </a:rPr>
              <a:t>assessments</a:t>
            </a:r>
            <a:r>
              <a:rPr sz="2800" spc="-15" dirty="0">
                <a:solidFill>
                  <a:srgbClr val="262626"/>
                </a:solidFill>
                <a:latin typeface="Times New Roman"/>
                <a:cs typeface="Times New Roman"/>
              </a:rPr>
              <a:t> </a:t>
            </a:r>
            <a:r>
              <a:rPr sz="2800" spc="-25" dirty="0">
                <a:solidFill>
                  <a:srgbClr val="262626"/>
                </a:solidFill>
                <a:latin typeface="Times New Roman"/>
                <a:cs typeface="Times New Roman"/>
              </a:rPr>
              <a:t>or </a:t>
            </a:r>
            <a:r>
              <a:rPr sz="2800" dirty="0">
                <a:solidFill>
                  <a:srgbClr val="262626"/>
                </a:solidFill>
                <a:latin typeface="Times New Roman"/>
                <a:cs typeface="Times New Roman"/>
              </a:rPr>
              <a:t>supporting</a:t>
            </a:r>
            <a:r>
              <a:rPr sz="2800" spc="-20" dirty="0">
                <a:solidFill>
                  <a:srgbClr val="262626"/>
                </a:solidFill>
                <a:latin typeface="Times New Roman"/>
                <a:cs typeface="Times New Roman"/>
              </a:rPr>
              <a:t> </a:t>
            </a:r>
            <a:r>
              <a:rPr sz="2800" b="1" dirty="0">
                <a:solidFill>
                  <a:srgbClr val="262626"/>
                </a:solidFill>
                <a:latin typeface="Times New Roman"/>
                <a:cs typeface="Times New Roman"/>
              </a:rPr>
              <a:t>materials</a:t>
            </a:r>
            <a:r>
              <a:rPr sz="2800" b="1" spc="-20" dirty="0">
                <a:solidFill>
                  <a:srgbClr val="262626"/>
                </a:solidFill>
                <a:latin typeface="Times New Roman"/>
                <a:cs typeface="Times New Roman"/>
              </a:rPr>
              <a:t> </a:t>
            </a:r>
            <a:r>
              <a:rPr sz="2800" b="1" spc="-10" dirty="0">
                <a:solidFill>
                  <a:srgbClr val="262626"/>
                </a:solidFill>
                <a:latin typeface="Times New Roman"/>
                <a:cs typeface="Times New Roman"/>
              </a:rPr>
              <a:t>promptly</a:t>
            </a:r>
            <a:r>
              <a:rPr sz="2800" spc="-10" dirty="0">
                <a:solidFill>
                  <a:srgbClr val="262626"/>
                </a:solidFill>
                <a:latin typeface="Times New Roman"/>
                <a:cs typeface="Times New Roman"/>
              </a:rPr>
              <a:t>.</a:t>
            </a:r>
            <a:endParaRPr sz="2800" dirty="0">
              <a:latin typeface="Times New Roman"/>
              <a:cs typeface="Times New Roman"/>
            </a:endParaRPr>
          </a:p>
          <a:p>
            <a:pPr marL="195580" marR="803910" indent="-186690" algn="just">
              <a:lnSpc>
                <a:spcPct val="150000"/>
              </a:lnSpc>
              <a:spcBef>
                <a:spcPts val="915"/>
              </a:spcBef>
              <a:buClr>
                <a:srgbClr val="418AB3"/>
              </a:buClr>
              <a:buSzPct val="95833"/>
              <a:buFont typeface="Wingdings"/>
              <a:buChar char=""/>
              <a:tabLst>
                <a:tab pos="195580" algn="l"/>
                <a:tab pos="252095" algn="l"/>
              </a:tabLst>
            </a:pPr>
            <a:r>
              <a:rPr sz="2800" dirty="0">
                <a:solidFill>
                  <a:srgbClr val="262626"/>
                </a:solidFill>
                <a:latin typeface="Times New Roman"/>
                <a:cs typeface="Times New Roman"/>
              </a:rPr>
              <a:t>Creating</a:t>
            </a:r>
            <a:r>
              <a:rPr sz="2800" spc="5" dirty="0">
                <a:solidFill>
                  <a:srgbClr val="262626"/>
                </a:solidFill>
                <a:latin typeface="Times New Roman"/>
                <a:cs typeface="Times New Roman"/>
              </a:rPr>
              <a:t> </a:t>
            </a:r>
            <a:r>
              <a:rPr sz="2800" b="1" dirty="0">
                <a:solidFill>
                  <a:srgbClr val="262626"/>
                </a:solidFill>
                <a:latin typeface="Times New Roman"/>
                <a:cs typeface="Times New Roman"/>
              </a:rPr>
              <a:t>score</a:t>
            </a:r>
            <a:r>
              <a:rPr sz="2800" b="1" spc="10" dirty="0">
                <a:solidFill>
                  <a:srgbClr val="262626"/>
                </a:solidFill>
                <a:latin typeface="Times New Roman"/>
                <a:cs typeface="Times New Roman"/>
              </a:rPr>
              <a:t> </a:t>
            </a:r>
            <a:r>
              <a:rPr sz="2800" b="1" dirty="0">
                <a:solidFill>
                  <a:srgbClr val="262626"/>
                </a:solidFill>
                <a:latin typeface="Times New Roman"/>
                <a:cs typeface="Times New Roman"/>
              </a:rPr>
              <a:t>reports </a:t>
            </a:r>
            <a:r>
              <a:rPr sz="2800" dirty="0">
                <a:solidFill>
                  <a:srgbClr val="262626"/>
                </a:solidFill>
                <a:latin typeface="Times New Roman"/>
                <a:cs typeface="Times New Roman"/>
              </a:rPr>
              <a:t>and</a:t>
            </a:r>
            <a:r>
              <a:rPr sz="2800" spc="10" dirty="0">
                <a:solidFill>
                  <a:srgbClr val="262626"/>
                </a:solidFill>
                <a:latin typeface="Times New Roman"/>
                <a:cs typeface="Times New Roman"/>
              </a:rPr>
              <a:t> </a:t>
            </a:r>
            <a:r>
              <a:rPr sz="2800" b="1" dirty="0">
                <a:solidFill>
                  <a:srgbClr val="262626"/>
                </a:solidFill>
                <a:latin typeface="Times New Roman"/>
                <a:cs typeface="Times New Roman"/>
              </a:rPr>
              <a:t>supplementary</a:t>
            </a:r>
            <a:r>
              <a:rPr sz="2800" b="1" spc="5" dirty="0">
                <a:solidFill>
                  <a:srgbClr val="262626"/>
                </a:solidFill>
                <a:latin typeface="Times New Roman"/>
                <a:cs typeface="Times New Roman"/>
              </a:rPr>
              <a:t> </a:t>
            </a:r>
            <a:r>
              <a:rPr sz="2800" b="1" dirty="0">
                <a:solidFill>
                  <a:srgbClr val="262626"/>
                </a:solidFill>
                <a:latin typeface="Times New Roman"/>
                <a:cs typeface="Times New Roman"/>
              </a:rPr>
              <a:t>materials </a:t>
            </a:r>
            <a:r>
              <a:rPr sz="2800" spc="-20" dirty="0">
                <a:solidFill>
                  <a:srgbClr val="262626"/>
                </a:solidFill>
                <a:latin typeface="Times New Roman"/>
                <a:cs typeface="Times New Roman"/>
              </a:rPr>
              <a:t>that </a:t>
            </a:r>
            <a:r>
              <a:rPr sz="2800" dirty="0">
                <a:solidFill>
                  <a:srgbClr val="262626"/>
                </a:solidFill>
                <a:latin typeface="Times New Roman"/>
                <a:cs typeface="Times New Roman"/>
              </a:rPr>
              <a:t>enhance</a:t>
            </a:r>
            <a:r>
              <a:rPr sz="2800" spc="-5" dirty="0">
                <a:solidFill>
                  <a:srgbClr val="262626"/>
                </a:solidFill>
                <a:latin typeface="Times New Roman"/>
                <a:cs typeface="Times New Roman"/>
              </a:rPr>
              <a:t> </a:t>
            </a:r>
            <a:r>
              <a:rPr sz="2800" dirty="0">
                <a:solidFill>
                  <a:srgbClr val="262626"/>
                </a:solidFill>
                <a:latin typeface="Times New Roman"/>
                <a:cs typeface="Times New Roman"/>
              </a:rPr>
              <a:t>understanding</a:t>
            </a:r>
            <a:r>
              <a:rPr sz="2800" spc="-10" dirty="0">
                <a:solidFill>
                  <a:srgbClr val="262626"/>
                </a:solidFill>
                <a:latin typeface="Times New Roman"/>
                <a:cs typeface="Times New Roman"/>
              </a:rPr>
              <a:t> </a:t>
            </a:r>
            <a:r>
              <a:rPr sz="2800" dirty="0">
                <a:solidFill>
                  <a:srgbClr val="262626"/>
                </a:solidFill>
                <a:latin typeface="Times New Roman"/>
                <a:cs typeface="Times New Roman"/>
              </a:rPr>
              <a:t>of</a:t>
            </a:r>
            <a:r>
              <a:rPr sz="2800" spc="-10" dirty="0">
                <a:solidFill>
                  <a:srgbClr val="262626"/>
                </a:solidFill>
                <a:latin typeface="Times New Roman"/>
                <a:cs typeface="Times New Roman"/>
              </a:rPr>
              <a:t> </a:t>
            </a:r>
            <a:r>
              <a:rPr sz="2800" dirty="0">
                <a:solidFill>
                  <a:srgbClr val="262626"/>
                </a:solidFill>
                <a:latin typeface="Times New Roman"/>
                <a:cs typeface="Times New Roman"/>
              </a:rPr>
              <a:t>assessment</a:t>
            </a:r>
            <a:r>
              <a:rPr sz="2800" spc="-10" dirty="0">
                <a:solidFill>
                  <a:srgbClr val="262626"/>
                </a:solidFill>
                <a:latin typeface="Times New Roman"/>
                <a:cs typeface="Times New Roman"/>
              </a:rPr>
              <a:t> results.</a:t>
            </a:r>
            <a:endParaRPr sz="2800" dirty="0">
              <a:latin typeface="Times New Roman"/>
              <a:cs typeface="Times New Roman"/>
            </a:endParaRPr>
          </a:p>
        </p:txBody>
      </p:sp>
      <p:sp>
        <p:nvSpPr>
          <p:cNvPr id="6" name="object 2">
            <a:extLst>
              <a:ext uri="{FF2B5EF4-FFF2-40B4-BE49-F238E27FC236}">
                <a16:creationId xmlns:a16="http://schemas.microsoft.com/office/drawing/2014/main" id="{BE8334EF-BC9C-A41A-29F2-2083256B1A3E}"/>
              </a:ext>
            </a:extLst>
          </p:cNvPr>
          <p:cNvSpPr txBox="1">
            <a:spLocks noGrp="1"/>
          </p:cNvSpPr>
          <p:nvPr>
            <p:ph type="title"/>
          </p:nvPr>
        </p:nvSpPr>
        <p:spPr>
          <a:xfrm>
            <a:off x="838200" y="771853"/>
            <a:ext cx="8458200" cy="720069"/>
          </a:xfrm>
          <a:prstGeom prst="rect">
            <a:avLst/>
          </a:prstGeom>
          <a:ln/>
        </p:spPr>
        <p:style>
          <a:lnRef idx="1">
            <a:schemeClr val="accent5"/>
          </a:lnRef>
          <a:fillRef idx="2">
            <a:schemeClr val="accent5"/>
          </a:fillRef>
          <a:effectRef idx="1">
            <a:schemeClr val="accent5"/>
          </a:effectRef>
          <a:fontRef idx="minor">
            <a:schemeClr val="dk1"/>
          </a:fontRef>
        </p:style>
        <p:txBody>
          <a:bodyPr vert="horz" wrap="square" lIns="0" tIns="103505" rIns="0" bIns="0" rtlCol="0">
            <a:spAutoFit/>
          </a:bodyPr>
          <a:lstStyle/>
          <a:p>
            <a:pPr marL="635" algn="ctr">
              <a:lnSpc>
                <a:spcPct val="100000"/>
              </a:lnSpc>
              <a:spcBef>
                <a:spcPts val="815"/>
              </a:spcBef>
            </a:pPr>
            <a:r>
              <a:rPr sz="4000" dirty="0">
                <a:ln w="0"/>
                <a:solidFill>
                  <a:schemeClr val="tx1"/>
                </a:solidFill>
                <a:effectLst>
                  <a:outerShdw blurRad="38100" dist="19050" dir="2700000" algn="tl" rotWithShape="0">
                    <a:schemeClr val="dk1">
                      <a:alpha val="40000"/>
                    </a:schemeClr>
                  </a:outerShdw>
                </a:effectLst>
              </a:rPr>
              <a:t>1- </a:t>
            </a:r>
            <a:r>
              <a:rPr lang="en-US" sz="400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rPr>
              <a:t>Develop Assessments Cont.,</a:t>
            </a:r>
            <a:endParaRPr sz="4000" dirty="0">
              <a:ln w="0"/>
              <a:solidFill>
                <a:schemeClr val="tx1"/>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213955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609600"/>
            <a:ext cx="8434705" cy="707886"/>
          </a:xfrm>
          <a:prstGeom prst="rect">
            <a:avLst/>
          </a:prstGeom>
          <a:ln/>
        </p:spPr>
        <p:style>
          <a:lnRef idx="1">
            <a:schemeClr val="accent5"/>
          </a:lnRef>
          <a:fillRef idx="2">
            <a:schemeClr val="accent5"/>
          </a:fillRef>
          <a:effectRef idx="1">
            <a:schemeClr val="accent5"/>
          </a:effectRef>
          <a:fontRef idx="minor">
            <a:schemeClr val="dk1"/>
          </a:fontRef>
        </p:style>
        <p:txBody>
          <a:bodyPr vert="horz" wrap="square" lIns="0" tIns="91440" rIns="0" bIns="0" rtlCol="0">
            <a:spAutoFit/>
          </a:bodyPr>
          <a:lstStyle/>
          <a:p>
            <a:pPr marL="715645">
              <a:lnSpc>
                <a:spcPct val="100000"/>
              </a:lnSpc>
              <a:spcBef>
                <a:spcPts val="720"/>
              </a:spcBef>
            </a:pPr>
            <a:r>
              <a:rPr lang="en-US" sz="4000" dirty="0">
                <a:ln w="0"/>
                <a:solidFill>
                  <a:schemeClr val="tx1"/>
                </a:solidFill>
                <a:effectLst>
                  <a:outerShdw blurRad="38100" dist="19050" dir="2700000" algn="tl" rotWithShape="0">
                    <a:schemeClr val="dk1">
                      <a:alpha val="40000"/>
                    </a:schemeClr>
                  </a:outerShdw>
                </a:effectLst>
              </a:rPr>
              <a:t>2- Market and Sell Assessment</a:t>
            </a:r>
          </a:p>
        </p:txBody>
      </p:sp>
      <p:sp>
        <p:nvSpPr>
          <p:cNvPr id="3" name="object 3"/>
          <p:cNvSpPr txBox="1"/>
          <p:nvPr/>
        </p:nvSpPr>
        <p:spPr>
          <a:xfrm>
            <a:off x="594359" y="1905000"/>
            <a:ext cx="8652352" cy="5051319"/>
          </a:xfrm>
          <a:prstGeom prst="rect">
            <a:avLst/>
          </a:prstGeom>
        </p:spPr>
        <p:txBody>
          <a:bodyPr vert="horz" wrap="square" lIns="0" tIns="13970" rIns="0" bIns="0" rtlCol="0">
            <a:spAutoFit/>
          </a:bodyPr>
          <a:lstStyle/>
          <a:p>
            <a:pPr marL="195580" marR="5080" indent="-189865" algn="just">
              <a:lnSpc>
                <a:spcPct val="150000"/>
              </a:lnSpc>
              <a:spcBef>
                <a:spcPts val="110"/>
              </a:spcBef>
              <a:buClr>
                <a:srgbClr val="418AB3"/>
              </a:buClr>
              <a:buSzPct val="96153"/>
              <a:buFont typeface="Wingdings"/>
              <a:buChar char=""/>
              <a:tabLst>
                <a:tab pos="195580" algn="l"/>
                <a:tab pos="267335" algn="l"/>
              </a:tabLst>
            </a:pPr>
            <a:r>
              <a:rPr sz="2600" spc="-10" dirty="0">
                <a:solidFill>
                  <a:srgbClr val="262626"/>
                </a:solidFill>
                <a:latin typeface="Times New Roman"/>
                <a:cs typeface="Times New Roman"/>
              </a:rPr>
              <a:t>	Providing</a:t>
            </a:r>
            <a:r>
              <a:rPr sz="2600" spc="-114" dirty="0">
                <a:solidFill>
                  <a:srgbClr val="262626"/>
                </a:solidFill>
                <a:latin typeface="Times New Roman"/>
                <a:cs typeface="Times New Roman"/>
              </a:rPr>
              <a:t> </a:t>
            </a:r>
            <a:r>
              <a:rPr sz="2600" b="1" dirty="0">
                <a:solidFill>
                  <a:srgbClr val="262626"/>
                </a:solidFill>
                <a:latin typeface="Times New Roman"/>
                <a:cs typeface="Times New Roman"/>
              </a:rPr>
              <a:t>accurate</a:t>
            </a:r>
            <a:r>
              <a:rPr sz="2600" b="1" spc="-100" dirty="0">
                <a:solidFill>
                  <a:srgbClr val="262626"/>
                </a:solidFill>
                <a:latin typeface="Times New Roman"/>
                <a:cs typeface="Times New Roman"/>
              </a:rPr>
              <a:t> </a:t>
            </a:r>
            <a:r>
              <a:rPr sz="2600" b="1" spc="-10" dirty="0">
                <a:solidFill>
                  <a:srgbClr val="262626"/>
                </a:solidFill>
                <a:latin typeface="Times New Roman"/>
                <a:cs typeface="Times New Roman"/>
              </a:rPr>
              <a:t>information</a:t>
            </a:r>
            <a:r>
              <a:rPr sz="2600" b="1" spc="-110" dirty="0">
                <a:solidFill>
                  <a:srgbClr val="262626"/>
                </a:solidFill>
                <a:latin typeface="Times New Roman"/>
                <a:cs typeface="Times New Roman"/>
              </a:rPr>
              <a:t> </a:t>
            </a:r>
            <a:r>
              <a:rPr sz="2600" dirty="0">
                <a:solidFill>
                  <a:srgbClr val="262626"/>
                </a:solidFill>
                <a:latin typeface="Times New Roman"/>
                <a:cs typeface="Times New Roman"/>
              </a:rPr>
              <a:t>to</a:t>
            </a:r>
            <a:r>
              <a:rPr sz="2600" spc="-110" dirty="0">
                <a:solidFill>
                  <a:srgbClr val="262626"/>
                </a:solidFill>
                <a:latin typeface="Times New Roman"/>
                <a:cs typeface="Times New Roman"/>
              </a:rPr>
              <a:t> </a:t>
            </a:r>
            <a:r>
              <a:rPr sz="2600" spc="-10" dirty="0">
                <a:solidFill>
                  <a:srgbClr val="262626"/>
                </a:solidFill>
                <a:latin typeface="Times New Roman"/>
                <a:cs typeface="Times New Roman"/>
              </a:rPr>
              <a:t>potential</a:t>
            </a:r>
            <a:r>
              <a:rPr sz="2600" spc="-105" dirty="0">
                <a:solidFill>
                  <a:srgbClr val="262626"/>
                </a:solidFill>
                <a:latin typeface="Times New Roman"/>
                <a:cs typeface="Times New Roman"/>
              </a:rPr>
              <a:t> </a:t>
            </a:r>
            <a:r>
              <a:rPr sz="2600" spc="-10" dirty="0">
                <a:solidFill>
                  <a:srgbClr val="262626"/>
                </a:solidFill>
                <a:latin typeface="Times New Roman"/>
                <a:cs typeface="Times New Roman"/>
              </a:rPr>
              <a:t>purchasers</a:t>
            </a:r>
            <a:r>
              <a:rPr sz="2600" spc="-100" dirty="0">
                <a:solidFill>
                  <a:srgbClr val="262626"/>
                </a:solidFill>
                <a:latin typeface="Times New Roman"/>
                <a:cs typeface="Times New Roman"/>
              </a:rPr>
              <a:t> </a:t>
            </a:r>
            <a:r>
              <a:rPr sz="2600" spc="-10" dirty="0">
                <a:solidFill>
                  <a:srgbClr val="262626"/>
                </a:solidFill>
                <a:latin typeface="Times New Roman"/>
                <a:cs typeface="Times New Roman"/>
              </a:rPr>
              <a:t>about </a:t>
            </a:r>
            <a:r>
              <a:rPr sz="2600" dirty="0">
                <a:solidFill>
                  <a:srgbClr val="262626"/>
                </a:solidFill>
                <a:latin typeface="Times New Roman"/>
                <a:cs typeface="Times New Roman"/>
              </a:rPr>
              <a:t>the</a:t>
            </a:r>
            <a:r>
              <a:rPr sz="2600" spc="-110" dirty="0">
                <a:solidFill>
                  <a:srgbClr val="262626"/>
                </a:solidFill>
                <a:latin typeface="Times New Roman"/>
                <a:cs typeface="Times New Roman"/>
              </a:rPr>
              <a:t> </a:t>
            </a:r>
            <a:r>
              <a:rPr sz="2600" spc="-10" dirty="0">
                <a:solidFill>
                  <a:srgbClr val="262626"/>
                </a:solidFill>
                <a:latin typeface="Times New Roman"/>
                <a:cs typeface="Times New Roman"/>
              </a:rPr>
              <a:t>assessments,</a:t>
            </a:r>
            <a:r>
              <a:rPr sz="2600" spc="-105" dirty="0">
                <a:solidFill>
                  <a:srgbClr val="262626"/>
                </a:solidFill>
                <a:latin typeface="Times New Roman"/>
                <a:cs typeface="Times New Roman"/>
              </a:rPr>
              <a:t> </a:t>
            </a:r>
            <a:r>
              <a:rPr sz="2600" spc="-10" dirty="0">
                <a:solidFill>
                  <a:srgbClr val="262626"/>
                </a:solidFill>
                <a:latin typeface="Times New Roman"/>
                <a:cs typeface="Times New Roman"/>
              </a:rPr>
              <a:t>including</a:t>
            </a:r>
            <a:r>
              <a:rPr sz="2600" spc="-110" dirty="0">
                <a:solidFill>
                  <a:srgbClr val="262626"/>
                </a:solidFill>
                <a:latin typeface="Times New Roman"/>
                <a:cs typeface="Times New Roman"/>
              </a:rPr>
              <a:t> </a:t>
            </a:r>
            <a:r>
              <a:rPr sz="2600" dirty="0">
                <a:solidFill>
                  <a:srgbClr val="262626"/>
                </a:solidFill>
                <a:latin typeface="Times New Roman"/>
                <a:cs typeface="Times New Roman"/>
              </a:rPr>
              <a:t>their</a:t>
            </a:r>
            <a:r>
              <a:rPr sz="2600" spc="-105" dirty="0">
                <a:solidFill>
                  <a:srgbClr val="262626"/>
                </a:solidFill>
                <a:latin typeface="Times New Roman"/>
                <a:cs typeface="Times New Roman"/>
              </a:rPr>
              <a:t> </a:t>
            </a:r>
            <a:r>
              <a:rPr sz="2600" spc="-10" dirty="0">
                <a:solidFill>
                  <a:srgbClr val="262626"/>
                </a:solidFill>
                <a:latin typeface="Times New Roman"/>
                <a:cs typeface="Times New Roman"/>
              </a:rPr>
              <a:t>recommended</a:t>
            </a:r>
            <a:r>
              <a:rPr sz="2600" spc="-110" dirty="0">
                <a:solidFill>
                  <a:srgbClr val="262626"/>
                </a:solidFill>
                <a:latin typeface="Times New Roman"/>
                <a:cs typeface="Times New Roman"/>
              </a:rPr>
              <a:t> </a:t>
            </a:r>
            <a:r>
              <a:rPr sz="2600" dirty="0">
                <a:solidFill>
                  <a:srgbClr val="262626"/>
                </a:solidFill>
                <a:latin typeface="Times New Roman"/>
                <a:cs typeface="Times New Roman"/>
              </a:rPr>
              <a:t>uses</a:t>
            </a:r>
            <a:r>
              <a:rPr sz="2600" spc="-105" dirty="0">
                <a:solidFill>
                  <a:srgbClr val="262626"/>
                </a:solidFill>
                <a:latin typeface="Times New Roman"/>
                <a:cs typeface="Times New Roman"/>
              </a:rPr>
              <a:t> </a:t>
            </a:r>
            <a:r>
              <a:rPr sz="2600" spc="-25" dirty="0">
                <a:solidFill>
                  <a:srgbClr val="262626"/>
                </a:solidFill>
                <a:latin typeface="Times New Roman"/>
                <a:cs typeface="Times New Roman"/>
              </a:rPr>
              <a:t>and </a:t>
            </a:r>
            <a:r>
              <a:rPr sz="2600" spc="-10" dirty="0">
                <a:solidFill>
                  <a:srgbClr val="262626"/>
                </a:solidFill>
                <a:latin typeface="Times New Roman"/>
                <a:cs typeface="Times New Roman"/>
              </a:rPr>
              <a:t>limitations.</a:t>
            </a:r>
            <a:endParaRPr sz="2600" dirty="0">
              <a:latin typeface="Times New Roman"/>
              <a:cs typeface="Times New Roman"/>
            </a:endParaRPr>
          </a:p>
          <a:p>
            <a:pPr marL="195580" marR="1585595" indent="-189865" algn="just">
              <a:lnSpc>
                <a:spcPct val="150000"/>
              </a:lnSpc>
              <a:spcBef>
                <a:spcPts val="890"/>
              </a:spcBef>
              <a:buClr>
                <a:srgbClr val="418AB3"/>
              </a:buClr>
              <a:buSzPct val="96153"/>
              <a:buFont typeface="Wingdings"/>
              <a:buChar char=""/>
              <a:tabLst>
                <a:tab pos="195580" algn="l"/>
                <a:tab pos="267335" algn="l"/>
              </a:tabLst>
            </a:pPr>
            <a:r>
              <a:rPr sz="2600" dirty="0">
                <a:solidFill>
                  <a:srgbClr val="262626"/>
                </a:solidFill>
                <a:latin typeface="Times New Roman"/>
                <a:cs typeface="Times New Roman"/>
              </a:rPr>
              <a:t>	</a:t>
            </a:r>
            <a:r>
              <a:rPr sz="2600" b="1" dirty="0">
                <a:solidFill>
                  <a:srgbClr val="262626"/>
                </a:solidFill>
                <a:latin typeface="Times New Roman"/>
                <a:cs typeface="Times New Roman"/>
              </a:rPr>
              <a:t>Basing</a:t>
            </a:r>
            <a:r>
              <a:rPr sz="2600" b="1" spc="-110" dirty="0">
                <a:solidFill>
                  <a:srgbClr val="262626"/>
                </a:solidFill>
                <a:latin typeface="Times New Roman"/>
                <a:cs typeface="Times New Roman"/>
              </a:rPr>
              <a:t> </a:t>
            </a:r>
            <a:r>
              <a:rPr sz="2600" b="1" dirty="0">
                <a:solidFill>
                  <a:srgbClr val="262626"/>
                </a:solidFill>
                <a:latin typeface="Times New Roman"/>
                <a:cs typeface="Times New Roman"/>
              </a:rPr>
              <a:t>all</a:t>
            </a:r>
            <a:r>
              <a:rPr sz="2600" b="1" spc="-100" dirty="0">
                <a:solidFill>
                  <a:srgbClr val="262626"/>
                </a:solidFill>
                <a:latin typeface="Times New Roman"/>
                <a:cs typeface="Times New Roman"/>
              </a:rPr>
              <a:t> </a:t>
            </a:r>
            <a:r>
              <a:rPr sz="2600" b="1" dirty="0">
                <a:solidFill>
                  <a:srgbClr val="262626"/>
                </a:solidFill>
                <a:latin typeface="Times New Roman"/>
                <a:cs typeface="Times New Roman"/>
              </a:rPr>
              <a:t>claims</a:t>
            </a:r>
            <a:r>
              <a:rPr sz="2600" b="1" spc="-100" dirty="0">
                <a:solidFill>
                  <a:srgbClr val="262626"/>
                </a:solidFill>
                <a:latin typeface="Times New Roman"/>
                <a:cs typeface="Times New Roman"/>
              </a:rPr>
              <a:t> </a:t>
            </a:r>
            <a:r>
              <a:rPr sz="2600" dirty="0">
                <a:solidFill>
                  <a:srgbClr val="262626"/>
                </a:solidFill>
                <a:latin typeface="Times New Roman"/>
                <a:cs typeface="Times New Roman"/>
              </a:rPr>
              <a:t>about</a:t>
            </a:r>
            <a:r>
              <a:rPr sz="2600" spc="-100" dirty="0">
                <a:solidFill>
                  <a:srgbClr val="262626"/>
                </a:solidFill>
                <a:latin typeface="Times New Roman"/>
                <a:cs typeface="Times New Roman"/>
              </a:rPr>
              <a:t> </a:t>
            </a:r>
            <a:r>
              <a:rPr sz="2600" dirty="0">
                <a:solidFill>
                  <a:srgbClr val="262626"/>
                </a:solidFill>
                <a:latin typeface="Times New Roman"/>
                <a:cs typeface="Times New Roman"/>
              </a:rPr>
              <a:t>the</a:t>
            </a:r>
            <a:r>
              <a:rPr sz="2600" spc="-105" dirty="0">
                <a:solidFill>
                  <a:srgbClr val="262626"/>
                </a:solidFill>
                <a:latin typeface="Times New Roman"/>
                <a:cs typeface="Times New Roman"/>
              </a:rPr>
              <a:t> </a:t>
            </a:r>
            <a:r>
              <a:rPr sz="2600" spc="-10" dirty="0">
                <a:solidFill>
                  <a:srgbClr val="262626"/>
                </a:solidFill>
                <a:latin typeface="Times New Roman"/>
                <a:cs typeface="Times New Roman"/>
              </a:rPr>
              <a:t>assessments</a:t>
            </a:r>
            <a:r>
              <a:rPr sz="2600" spc="-95" dirty="0">
                <a:solidFill>
                  <a:srgbClr val="262626"/>
                </a:solidFill>
                <a:latin typeface="Times New Roman"/>
                <a:cs typeface="Times New Roman"/>
              </a:rPr>
              <a:t> </a:t>
            </a:r>
            <a:r>
              <a:rPr sz="2600" dirty="0">
                <a:solidFill>
                  <a:srgbClr val="262626"/>
                </a:solidFill>
                <a:latin typeface="Times New Roman"/>
                <a:cs typeface="Times New Roman"/>
              </a:rPr>
              <a:t>on</a:t>
            </a:r>
            <a:r>
              <a:rPr lang="en-US" sz="2600" dirty="0">
                <a:solidFill>
                  <a:srgbClr val="262626"/>
                </a:solidFill>
                <a:latin typeface="Times New Roman"/>
                <a:cs typeface="Times New Roman"/>
              </a:rPr>
              <a:t> </a:t>
            </a:r>
            <a:r>
              <a:rPr sz="2600" spc="-10" dirty="0">
                <a:solidFill>
                  <a:srgbClr val="262626"/>
                </a:solidFill>
                <a:latin typeface="Times New Roman"/>
                <a:cs typeface="Times New Roman"/>
              </a:rPr>
              <a:t>valid interpretations</a:t>
            </a:r>
            <a:r>
              <a:rPr sz="2600" spc="-110" dirty="0">
                <a:solidFill>
                  <a:srgbClr val="262626"/>
                </a:solidFill>
                <a:latin typeface="Times New Roman"/>
                <a:cs typeface="Times New Roman"/>
              </a:rPr>
              <a:t> </a:t>
            </a:r>
            <a:r>
              <a:rPr sz="2600" dirty="0">
                <a:solidFill>
                  <a:srgbClr val="262626"/>
                </a:solidFill>
                <a:latin typeface="Times New Roman"/>
                <a:cs typeface="Times New Roman"/>
              </a:rPr>
              <a:t>of</a:t>
            </a:r>
            <a:r>
              <a:rPr sz="2600" spc="-110" dirty="0">
                <a:solidFill>
                  <a:srgbClr val="262626"/>
                </a:solidFill>
                <a:latin typeface="Times New Roman"/>
                <a:cs typeface="Times New Roman"/>
              </a:rPr>
              <a:t> </a:t>
            </a:r>
            <a:r>
              <a:rPr sz="2600" spc="-10" dirty="0">
                <a:solidFill>
                  <a:srgbClr val="262626"/>
                </a:solidFill>
                <a:latin typeface="Times New Roman"/>
                <a:cs typeface="Times New Roman"/>
              </a:rPr>
              <a:t>publicly</a:t>
            </a:r>
            <a:r>
              <a:rPr sz="2600" spc="-110" dirty="0">
                <a:solidFill>
                  <a:srgbClr val="262626"/>
                </a:solidFill>
                <a:latin typeface="Times New Roman"/>
                <a:cs typeface="Times New Roman"/>
              </a:rPr>
              <a:t> </a:t>
            </a:r>
            <a:r>
              <a:rPr sz="2600" dirty="0">
                <a:solidFill>
                  <a:srgbClr val="262626"/>
                </a:solidFill>
                <a:latin typeface="Times New Roman"/>
                <a:cs typeface="Times New Roman"/>
              </a:rPr>
              <a:t>available</a:t>
            </a:r>
            <a:r>
              <a:rPr sz="2600" spc="-110" dirty="0">
                <a:solidFill>
                  <a:srgbClr val="262626"/>
                </a:solidFill>
                <a:latin typeface="Times New Roman"/>
                <a:cs typeface="Times New Roman"/>
              </a:rPr>
              <a:t> </a:t>
            </a:r>
            <a:r>
              <a:rPr sz="2600" spc="-10" dirty="0">
                <a:solidFill>
                  <a:srgbClr val="262626"/>
                </a:solidFill>
                <a:latin typeface="Times New Roman"/>
                <a:cs typeface="Times New Roman"/>
              </a:rPr>
              <a:t>information.</a:t>
            </a:r>
            <a:endParaRPr sz="2600" dirty="0">
              <a:latin typeface="Times New Roman"/>
              <a:cs typeface="Times New Roman"/>
            </a:endParaRPr>
          </a:p>
          <a:p>
            <a:pPr marL="195580" marR="512445" indent="-189865" algn="just">
              <a:lnSpc>
                <a:spcPct val="150000"/>
              </a:lnSpc>
              <a:spcBef>
                <a:spcPts val="805"/>
              </a:spcBef>
              <a:buClr>
                <a:srgbClr val="418AB3"/>
              </a:buClr>
              <a:buSzPct val="96153"/>
              <a:buFont typeface="Wingdings"/>
              <a:buChar char=""/>
              <a:tabLst>
                <a:tab pos="195580" algn="l"/>
                <a:tab pos="267335" algn="l"/>
              </a:tabLst>
            </a:pPr>
            <a:r>
              <a:rPr sz="2600" spc="-10" dirty="0">
                <a:solidFill>
                  <a:srgbClr val="262626"/>
                </a:solidFill>
                <a:latin typeface="Times New Roman"/>
                <a:cs typeface="Times New Roman"/>
              </a:rPr>
              <a:t>	Offering</a:t>
            </a:r>
            <a:r>
              <a:rPr sz="2600" spc="-95" dirty="0">
                <a:solidFill>
                  <a:srgbClr val="262626"/>
                </a:solidFill>
                <a:latin typeface="Times New Roman"/>
                <a:cs typeface="Times New Roman"/>
              </a:rPr>
              <a:t> </a:t>
            </a:r>
            <a:r>
              <a:rPr sz="2600" b="1" dirty="0">
                <a:solidFill>
                  <a:srgbClr val="262626"/>
                </a:solidFill>
                <a:latin typeface="Times New Roman"/>
                <a:cs typeface="Times New Roman"/>
              </a:rPr>
              <a:t>equal</a:t>
            </a:r>
            <a:r>
              <a:rPr sz="2600" b="1" spc="-90" dirty="0">
                <a:solidFill>
                  <a:srgbClr val="262626"/>
                </a:solidFill>
                <a:latin typeface="Times New Roman"/>
                <a:cs typeface="Times New Roman"/>
              </a:rPr>
              <a:t> </a:t>
            </a:r>
            <a:r>
              <a:rPr sz="2600" b="1" spc="-10" dirty="0">
                <a:solidFill>
                  <a:srgbClr val="262626"/>
                </a:solidFill>
                <a:latin typeface="Times New Roman"/>
                <a:cs typeface="Times New Roman"/>
              </a:rPr>
              <a:t>opportunity</a:t>
            </a:r>
            <a:r>
              <a:rPr sz="2600" b="1" spc="-95" dirty="0">
                <a:solidFill>
                  <a:srgbClr val="262626"/>
                </a:solidFill>
                <a:latin typeface="Times New Roman"/>
                <a:cs typeface="Times New Roman"/>
              </a:rPr>
              <a:t> </a:t>
            </a:r>
            <a:r>
              <a:rPr sz="2600" dirty="0">
                <a:solidFill>
                  <a:srgbClr val="262626"/>
                </a:solidFill>
                <a:latin typeface="Times New Roman"/>
                <a:cs typeface="Times New Roman"/>
              </a:rPr>
              <a:t>to</a:t>
            </a:r>
            <a:r>
              <a:rPr sz="2600" spc="-95" dirty="0">
                <a:solidFill>
                  <a:srgbClr val="262626"/>
                </a:solidFill>
                <a:latin typeface="Times New Roman"/>
                <a:cs typeface="Times New Roman"/>
              </a:rPr>
              <a:t> </a:t>
            </a:r>
            <a:r>
              <a:rPr sz="2600" spc="-10" dirty="0">
                <a:solidFill>
                  <a:srgbClr val="262626"/>
                </a:solidFill>
                <a:latin typeface="Times New Roman"/>
                <a:cs typeface="Times New Roman"/>
              </a:rPr>
              <a:t>qualified</a:t>
            </a:r>
            <a:r>
              <a:rPr sz="2600" spc="-95" dirty="0">
                <a:solidFill>
                  <a:srgbClr val="262626"/>
                </a:solidFill>
                <a:latin typeface="Times New Roman"/>
                <a:cs typeface="Times New Roman"/>
              </a:rPr>
              <a:t> </a:t>
            </a:r>
            <a:r>
              <a:rPr sz="2600" dirty="0">
                <a:solidFill>
                  <a:srgbClr val="262626"/>
                </a:solidFill>
                <a:latin typeface="Times New Roman"/>
                <a:cs typeface="Times New Roman"/>
              </a:rPr>
              <a:t>users</a:t>
            </a:r>
            <a:r>
              <a:rPr sz="2600" spc="-85" dirty="0">
                <a:solidFill>
                  <a:srgbClr val="262626"/>
                </a:solidFill>
                <a:latin typeface="Times New Roman"/>
                <a:cs typeface="Times New Roman"/>
              </a:rPr>
              <a:t> </a:t>
            </a:r>
            <a:r>
              <a:rPr sz="2600" dirty="0">
                <a:solidFill>
                  <a:srgbClr val="262626"/>
                </a:solidFill>
                <a:latin typeface="Times New Roman"/>
                <a:cs typeface="Times New Roman"/>
              </a:rPr>
              <a:t>to</a:t>
            </a:r>
            <a:r>
              <a:rPr sz="2600" spc="-95" dirty="0">
                <a:solidFill>
                  <a:srgbClr val="262626"/>
                </a:solidFill>
                <a:latin typeface="Times New Roman"/>
                <a:cs typeface="Times New Roman"/>
              </a:rPr>
              <a:t> </a:t>
            </a:r>
            <a:r>
              <a:rPr sz="2600" spc="-10" dirty="0">
                <a:solidFill>
                  <a:srgbClr val="262626"/>
                </a:solidFill>
                <a:latin typeface="Times New Roman"/>
                <a:cs typeface="Times New Roman"/>
              </a:rPr>
              <a:t>purchase assessment</a:t>
            </a:r>
            <a:r>
              <a:rPr sz="2600" spc="-105" dirty="0">
                <a:solidFill>
                  <a:srgbClr val="262626"/>
                </a:solidFill>
                <a:latin typeface="Times New Roman"/>
                <a:cs typeface="Times New Roman"/>
              </a:rPr>
              <a:t> </a:t>
            </a:r>
            <a:r>
              <a:rPr sz="2600" dirty="0">
                <a:solidFill>
                  <a:srgbClr val="262626"/>
                </a:solidFill>
                <a:latin typeface="Times New Roman"/>
                <a:cs typeface="Times New Roman"/>
              </a:rPr>
              <a:t>products</a:t>
            </a:r>
            <a:r>
              <a:rPr sz="2600" spc="-100" dirty="0">
                <a:solidFill>
                  <a:srgbClr val="262626"/>
                </a:solidFill>
                <a:latin typeface="Times New Roman"/>
                <a:cs typeface="Times New Roman"/>
              </a:rPr>
              <a:t> </a:t>
            </a:r>
            <a:r>
              <a:rPr sz="2600" dirty="0">
                <a:solidFill>
                  <a:srgbClr val="262626"/>
                </a:solidFill>
                <a:latin typeface="Times New Roman"/>
                <a:cs typeface="Times New Roman"/>
              </a:rPr>
              <a:t>and</a:t>
            </a:r>
            <a:r>
              <a:rPr sz="2600" spc="-110" dirty="0">
                <a:solidFill>
                  <a:srgbClr val="262626"/>
                </a:solidFill>
                <a:latin typeface="Times New Roman"/>
                <a:cs typeface="Times New Roman"/>
              </a:rPr>
              <a:t> </a:t>
            </a:r>
            <a:r>
              <a:rPr sz="2600" spc="-10" dirty="0">
                <a:solidFill>
                  <a:srgbClr val="262626"/>
                </a:solidFill>
                <a:latin typeface="Times New Roman"/>
                <a:cs typeface="Times New Roman"/>
              </a:rPr>
              <a:t>services.</a:t>
            </a:r>
            <a:endParaRPr sz="2600" dirty="0">
              <a:latin typeface="Times New Roman"/>
              <a:cs typeface="Times New Roman"/>
            </a:endParaRPr>
          </a:p>
          <a:p>
            <a:pPr marL="267970" indent="-261620" algn="just">
              <a:lnSpc>
                <a:spcPct val="150000"/>
              </a:lnSpc>
              <a:spcBef>
                <a:spcPts val="665"/>
              </a:spcBef>
              <a:buClr>
                <a:srgbClr val="418AB3"/>
              </a:buClr>
              <a:buSzPct val="96153"/>
              <a:buFont typeface="Wingdings"/>
              <a:buChar char=""/>
              <a:tabLst>
                <a:tab pos="267970" algn="l"/>
              </a:tabLst>
            </a:pPr>
            <a:r>
              <a:rPr sz="2600" spc="-10" dirty="0">
                <a:solidFill>
                  <a:srgbClr val="262626"/>
                </a:solidFill>
                <a:latin typeface="Times New Roman"/>
                <a:cs typeface="Times New Roman"/>
              </a:rPr>
              <a:t>Establishing</a:t>
            </a:r>
            <a:r>
              <a:rPr sz="2600" spc="-90" dirty="0">
                <a:solidFill>
                  <a:srgbClr val="262626"/>
                </a:solidFill>
                <a:latin typeface="Times New Roman"/>
                <a:cs typeface="Times New Roman"/>
              </a:rPr>
              <a:t> </a:t>
            </a:r>
            <a:r>
              <a:rPr sz="2600" b="1" spc="-10" dirty="0">
                <a:solidFill>
                  <a:srgbClr val="262626"/>
                </a:solidFill>
                <a:latin typeface="Times New Roman"/>
                <a:cs typeface="Times New Roman"/>
              </a:rPr>
              <a:t>reasonable</a:t>
            </a:r>
            <a:r>
              <a:rPr sz="2600" b="1" spc="-80" dirty="0">
                <a:solidFill>
                  <a:srgbClr val="262626"/>
                </a:solidFill>
                <a:latin typeface="Times New Roman"/>
                <a:cs typeface="Times New Roman"/>
              </a:rPr>
              <a:t> </a:t>
            </a:r>
            <a:r>
              <a:rPr sz="2600" b="1" dirty="0">
                <a:solidFill>
                  <a:srgbClr val="262626"/>
                </a:solidFill>
                <a:latin typeface="Times New Roman"/>
                <a:cs typeface="Times New Roman"/>
              </a:rPr>
              <a:t>fees</a:t>
            </a:r>
            <a:r>
              <a:rPr sz="2600" b="1" spc="-80" dirty="0">
                <a:solidFill>
                  <a:srgbClr val="262626"/>
                </a:solidFill>
                <a:latin typeface="Times New Roman"/>
                <a:cs typeface="Times New Roman"/>
              </a:rPr>
              <a:t> </a:t>
            </a:r>
            <a:r>
              <a:rPr sz="2600" dirty="0">
                <a:solidFill>
                  <a:srgbClr val="262626"/>
                </a:solidFill>
                <a:latin typeface="Times New Roman"/>
                <a:cs typeface="Times New Roman"/>
              </a:rPr>
              <a:t>for</a:t>
            </a:r>
            <a:r>
              <a:rPr sz="2600" spc="-80" dirty="0">
                <a:solidFill>
                  <a:srgbClr val="262626"/>
                </a:solidFill>
                <a:latin typeface="Times New Roman"/>
                <a:cs typeface="Times New Roman"/>
              </a:rPr>
              <a:t> </a:t>
            </a:r>
            <a:r>
              <a:rPr sz="2600" dirty="0">
                <a:solidFill>
                  <a:srgbClr val="262626"/>
                </a:solidFill>
                <a:latin typeface="Times New Roman"/>
                <a:cs typeface="Times New Roman"/>
              </a:rPr>
              <a:t>the</a:t>
            </a:r>
            <a:r>
              <a:rPr sz="2600" spc="-80" dirty="0">
                <a:solidFill>
                  <a:srgbClr val="262626"/>
                </a:solidFill>
                <a:latin typeface="Times New Roman"/>
                <a:cs typeface="Times New Roman"/>
              </a:rPr>
              <a:t> </a:t>
            </a:r>
            <a:r>
              <a:rPr sz="2600" spc="-10" dirty="0">
                <a:solidFill>
                  <a:srgbClr val="262626"/>
                </a:solidFill>
                <a:latin typeface="Times New Roman"/>
                <a:cs typeface="Times New Roman"/>
              </a:rPr>
              <a:t>assessments.</a:t>
            </a:r>
            <a:endParaRPr sz="2600" dirty="0">
              <a:latin typeface="Times New Roman"/>
              <a:cs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228600" y="1219200"/>
            <a:ext cx="9448800" cy="6986464"/>
          </a:xfrm>
          <a:prstGeom prst="rect">
            <a:avLst/>
          </a:prstGeom>
        </p:spPr>
        <p:txBody>
          <a:bodyPr vert="horz" wrap="square" lIns="0" tIns="96520" rIns="0" bIns="0" rtlCol="0">
            <a:spAutoFit/>
          </a:bodyPr>
          <a:lstStyle/>
          <a:p>
            <a:pPr marL="195580" marR="38100" indent="-189865" algn="just">
              <a:lnSpc>
                <a:spcPct val="150000"/>
              </a:lnSpc>
              <a:spcBef>
                <a:spcPts val="760"/>
              </a:spcBef>
              <a:buClr>
                <a:srgbClr val="418AB3"/>
              </a:buClr>
              <a:buSzPct val="96153"/>
              <a:buFont typeface="Wingdings"/>
              <a:buChar char=""/>
              <a:tabLst>
                <a:tab pos="195580" algn="l"/>
                <a:tab pos="267335" algn="l"/>
              </a:tabLst>
            </a:pPr>
            <a:r>
              <a:rPr sz="2600" spc="-10" dirty="0">
                <a:solidFill>
                  <a:srgbClr val="262626"/>
                </a:solidFill>
                <a:latin typeface="Times New Roman"/>
                <a:cs typeface="Times New Roman"/>
              </a:rPr>
              <a:t>	Striving</a:t>
            </a:r>
            <a:r>
              <a:rPr sz="2600" spc="-100" dirty="0">
                <a:solidFill>
                  <a:srgbClr val="262626"/>
                </a:solidFill>
                <a:latin typeface="Times New Roman"/>
                <a:cs typeface="Times New Roman"/>
              </a:rPr>
              <a:t> </a:t>
            </a:r>
            <a:r>
              <a:rPr sz="2600" dirty="0">
                <a:solidFill>
                  <a:srgbClr val="262626"/>
                </a:solidFill>
                <a:latin typeface="Times New Roman"/>
                <a:cs typeface="Times New Roman"/>
              </a:rPr>
              <a:t>to</a:t>
            </a:r>
            <a:r>
              <a:rPr sz="2600" spc="-100" dirty="0">
                <a:solidFill>
                  <a:srgbClr val="262626"/>
                </a:solidFill>
                <a:latin typeface="Times New Roman"/>
                <a:cs typeface="Times New Roman"/>
              </a:rPr>
              <a:t> </a:t>
            </a:r>
            <a:r>
              <a:rPr sz="2600" dirty="0">
                <a:solidFill>
                  <a:srgbClr val="262626"/>
                </a:solidFill>
                <a:latin typeface="Times New Roman"/>
                <a:cs typeface="Times New Roman"/>
              </a:rPr>
              <a:t>ensure</a:t>
            </a:r>
            <a:r>
              <a:rPr sz="2600" spc="-90" dirty="0">
                <a:solidFill>
                  <a:srgbClr val="262626"/>
                </a:solidFill>
                <a:latin typeface="Times New Roman"/>
                <a:cs typeface="Times New Roman"/>
              </a:rPr>
              <a:t> </a:t>
            </a:r>
            <a:r>
              <a:rPr sz="2600" dirty="0">
                <a:solidFill>
                  <a:srgbClr val="262626"/>
                </a:solidFill>
                <a:latin typeface="Times New Roman"/>
                <a:cs typeface="Times New Roman"/>
              </a:rPr>
              <a:t>that</a:t>
            </a:r>
            <a:r>
              <a:rPr sz="2600" spc="-90" dirty="0">
                <a:solidFill>
                  <a:srgbClr val="262626"/>
                </a:solidFill>
                <a:latin typeface="Times New Roman"/>
                <a:cs typeface="Times New Roman"/>
              </a:rPr>
              <a:t> </a:t>
            </a:r>
            <a:r>
              <a:rPr sz="2600" b="1" spc="-10" dirty="0">
                <a:solidFill>
                  <a:srgbClr val="262626"/>
                </a:solidFill>
                <a:latin typeface="Times New Roman"/>
                <a:cs typeface="Times New Roman"/>
              </a:rPr>
              <a:t>individuals</a:t>
            </a:r>
            <a:r>
              <a:rPr sz="2600" b="1" spc="-90" dirty="0">
                <a:solidFill>
                  <a:srgbClr val="262626"/>
                </a:solidFill>
                <a:latin typeface="Times New Roman"/>
                <a:cs typeface="Times New Roman"/>
              </a:rPr>
              <a:t> </a:t>
            </a:r>
            <a:r>
              <a:rPr sz="2600" b="1" dirty="0">
                <a:solidFill>
                  <a:srgbClr val="262626"/>
                </a:solidFill>
                <a:latin typeface="Times New Roman"/>
                <a:cs typeface="Times New Roman"/>
              </a:rPr>
              <a:t>are</a:t>
            </a:r>
            <a:r>
              <a:rPr sz="2600" b="1" spc="-85" dirty="0">
                <a:solidFill>
                  <a:srgbClr val="262626"/>
                </a:solidFill>
                <a:latin typeface="Times New Roman"/>
                <a:cs typeface="Times New Roman"/>
              </a:rPr>
              <a:t> </a:t>
            </a:r>
            <a:r>
              <a:rPr sz="2600" b="1" dirty="0">
                <a:solidFill>
                  <a:srgbClr val="262626"/>
                </a:solidFill>
                <a:latin typeface="Times New Roman"/>
                <a:cs typeface="Times New Roman"/>
              </a:rPr>
              <a:t>not</a:t>
            </a:r>
            <a:r>
              <a:rPr sz="2600" b="1" spc="-90" dirty="0">
                <a:solidFill>
                  <a:srgbClr val="262626"/>
                </a:solidFill>
                <a:latin typeface="Times New Roman"/>
                <a:cs typeface="Times New Roman"/>
              </a:rPr>
              <a:t> </a:t>
            </a:r>
            <a:r>
              <a:rPr sz="2600" b="1" dirty="0">
                <a:solidFill>
                  <a:srgbClr val="262626"/>
                </a:solidFill>
                <a:latin typeface="Times New Roman"/>
                <a:cs typeface="Times New Roman"/>
              </a:rPr>
              <a:t>denied</a:t>
            </a:r>
            <a:r>
              <a:rPr sz="2600" b="1" spc="-100" dirty="0">
                <a:solidFill>
                  <a:srgbClr val="262626"/>
                </a:solidFill>
                <a:latin typeface="Times New Roman"/>
                <a:cs typeface="Times New Roman"/>
              </a:rPr>
              <a:t> </a:t>
            </a:r>
            <a:r>
              <a:rPr sz="2600" b="1" dirty="0">
                <a:solidFill>
                  <a:srgbClr val="262626"/>
                </a:solidFill>
                <a:latin typeface="Times New Roman"/>
                <a:cs typeface="Times New Roman"/>
              </a:rPr>
              <a:t>access</a:t>
            </a:r>
            <a:r>
              <a:rPr sz="2600" b="1" spc="-90" dirty="0">
                <a:solidFill>
                  <a:srgbClr val="262626"/>
                </a:solidFill>
                <a:latin typeface="Times New Roman"/>
                <a:cs typeface="Times New Roman"/>
              </a:rPr>
              <a:t> </a:t>
            </a:r>
            <a:r>
              <a:rPr sz="2600" b="1" spc="-25" dirty="0">
                <a:solidFill>
                  <a:srgbClr val="262626"/>
                </a:solidFill>
                <a:latin typeface="Times New Roman"/>
                <a:cs typeface="Times New Roman"/>
              </a:rPr>
              <a:t>to </a:t>
            </a:r>
            <a:r>
              <a:rPr sz="2600" b="1" spc="-20" dirty="0">
                <a:solidFill>
                  <a:srgbClr val="262626"/>
                </a:solidFill>
                <a:latin typeface="Times New Roman"/>
                <a:cs typeface="Times New Roman"/>
              </a:rPr>
              <a:t>opportunities</a:t>
            </a:r>
            <a:r>
              <a:rPr sz="2600" b="1" spc="-65" dirty="0">
                <a:solidFill>
                  <a:srgbClr val="262626"/>
                </a:solidFill>
                <a:latin typeface="Times New Roman"/>
                <a:cs typeface="Times New Roman"/>
              </a:rPr>
              <a:t> </a:t>
            </a:r>
            <a:r>
              <a:rPr sz="2600" dirty="0">
                <a:solidFill>
                  <a:srgbClr val="262626"/>
                </a:solidFill>
                <a:latin typeface="Times New Roman"/>
                <a:cs typeface="Times New Roman"/>
              </a:rPr>
              <a:t>due</a:t>
            </a:r>
            <a:r>
              <a:rPr sz="2600" spc="-65" dirty="0">
                <a:solidFill>
                  <a:srgbClr val="262626"/>
                </a:solidFill>
                <a:latin typeface="Times New Roman"/>
                <a:cs typeface="Times New Roman"/>
              </a:rPr>
              <a:t> </a:t>
            </a:r>
            <a:r>
              <a:rPr sz="2600" dirty="0">
                <a:solidFill>
                  <a:srgbClr val="262626"/>
                </a:solidFill>
                <a:latin typeface="Times New Roman"/>
                <a:cs typeface="Times New Roman"/>
              </a:rPr>
              <a:t>to</a:t>
            </a:r>
            <a:r>
              <a:rPr sz="2600" spc="-70" dirty="0">
                <a:solidFill>
                  <a:srgbClr val="262626"/>
                </a:solidFill>
                <a:latin typeface="Times New Roman"/>
                <a:cs typeface="Times New Roman"/>
              </a:rPr>
              <a:t> </a:t>
            </a:r>
            <a:r>
              <a:rPr sz="2600" dirty="0">
                <a:solidFill>
                  <a:srgbClr val="262626"/>
                </a:solidFill>
                <a:latin typeface="Times New Roman"/>
                <a:cs typeface="Times New Roman"/>
              </a:rPr>
              <a:t>their</a:t>
            </a:r>
            <a:r>
              <a:rPr sz="2600" spc="-65" dirty="0">
                <a:solidFill>
                  <a:srgbClr val="262626"/>
                </a:solidFill>
                <a:latin typeface="Times New Roman"/>
                <a:cs typeface="Times New Roman"/>
              </a:rPr>
              <a:t> </a:t>
            </a:r>
            <a:r>
              <a:rPr sz="2600" spc="-10" dirty="0">
                <a:solidFill>
                  <a:srgbClr val="262626"/>
                </a:solidFill>
                <a:latin typeface="Times New Roman"/>
                <a:cs typeface="Times New Roman"/>
              </a:rPr>
              <a:t>inability</a:t>
            </a:r>
            <a:r>
              <a:rPr sz="2600" spc="-75" dirty="0">
                <a:solidFill>
                  <a:srgbClr val="262626"/>
                </a:solidFill>
                <a:latin typeface="Times New Roman"/>
                <a:cs typeface="Times New Roman"/>
              </a:rPr>
              <a:t> </a:t>
            </a:r>
            <a:r>
              <a:rPr sz="2600" dirty="0">
                <a:solidFill>
                  <a:srgbClr val="262626"/>
                </a:solidFill>
                <a:latin typeface="Times New Roman"/>
                <a:cs typeface="Times New Roman"/>
              </a:rPr>
              <a:t>to</a:t>
            </a:r>
            <a:r>
              <a:rPr sz="2600" spc="-70" dirty="0">
                <a:solidFill>
                  <a:srgbClr val="262626"/>
                </a:solidFill>
                <a:latin typeface="Times New Roman"/>
                <a:cs typeface="Times New Roman"/>
              </a:rPr>
              <a:t> </a:t>
            </a:r>
            <a:r>
              <a:rPr sz="2600" dirty="0">
                <a:solidFill>
                  <a:srgbClr val="262626"/>
                </a:solidFill>
                <a:latin typeface="Times New Roman"/>
                <a:cs typeface="Times New Roman"/>
              </a:rPr>
              <a:t>pay</a:t>
            </a:r>
            <a:r>
              <a:rPr sz="2600" spc="-75" dirty="0">
                <a:solidFill>
                  <a:srgbClr val="262626"/>
                </a:solidFill>
                <a:latin typeface="Times New Roman"/>
                <a:cs typeface="Times New Roman"/>
              </a:rPr>
              <a:t> </a:t>
            </a:r>
            <a:r>
              <a:rPr sz="2600" dirty="0">
                <a:solidFill>
                  <a:srgbClr val="262626"/>
                </a:solidFill>
                <a:latin typeface="Times New Roman"/>
                <a:cs typeface="Times New Roman"/>
              </a:rPr>
              <a:t>for</a:t>
            </a:r>
            <a:r>
              <a:rPr sz="2600" spc="-65" dirty="0">
                <a:solidFill>
                  <a:srgbClr val="262626"/>
                </a:solidFill>
                <a:latin typeface="Times New Roman"/>
                <a:cs typeface="Times New Roman"/>
              </a:rPr>
              <a:t> </a:t>
            </a:r>
            <a:r>
              <a:rPr sz="2600" spc="-25" dirty="0">
                <a:solidFill>
                  <a:srgbClr val="262626"/>
                </a:solidFill>
                <a:latin typeface="Times New Roman"/>
                <a:cs typeface="Times New Roman"/>
              </a:rPr>
              <a:t>the </a:t>
            </a:r>
            <a:r>
              <a:rPr sz="2600" spc="-10" dirty="0">
                <a:solidFill>
                  <a:srgbClr val="262626"/>
                </a:solidFill>
                <a:latin typeface="Times New Roman"/>
                <a:cs typeface="Times New Roman"/>
              </a:rPr>
              <a:t>assessments.</a:t>
            </a:r>
            <a:endParaRPr sz="2600" dirty="0">
              <a:latin typeface="Times New Roman"/>
              <a:cs typeface="Times New Roman"/>
            </a:endParaRPr>
          </a:p>
          <a:p>
            <a:pPr marL="195580" marR="588645" indent="-189865" algn="just">
              <a:lnSpc>
                <a:spcPct val="150000"/>
              </a:lnSpc>
              <a:spcBef>
                <a:spcPts val="765"/>
              </a:spcBef>
              <a:buClr>
                <a:srgbClr val="418AB3"/>
              </a:buClr>
              <a:buSzPct val="96153"/>
              <a:buFont typeface="Wingdings"/>
              <a:buChar char=""/>
              <a:tabLst>
                <a:tab pos="195580" algn="l"/>
                <a:tab pos="267335" algn="l"/>
              </a:tabLst>
            </a:pPr>
            <a:r>
              <a:rPr sz="2600" spc="-10" dirty="0">
                <a:solidFill>
                  <a:srgbClr val="262626"/>
                </a:solidFill>
                <a:latin typeface="Times New Roman"/>
                <a:cs typeface="Times New Roman"/>
              </a:rPr>
              <a:t>	Obtaining</a:t>
            </a:r>
            <a:r>
              <a:rPr sz="2600" spc="-114" dirty="0">
                <a:solidFill>
                  <a:srgbClr val="262626"/>
                </a:solidFill>
                <a:latin typeface="Times New Roman"/>
                <a:cs typeface="Times New Roman"/>
              </a:rPr>
              <a:t> </a:t>
            </a:r>
            <a:r>
              <a:rPr sz="2600" b="1" spc="-10" dirty="0">
                <a:solidFill>
                  <a:srgbClr val="262626"/>
                </a:solidFill>
                <a:latin typeface="Times New Roman"/>
                <a:cs typeface="Times New Roman"/>
              </a:rPr>
              <a:t>permission</a:t>
            </a:r>
            <a:r>
              <a:rPr sz="2600" b="1" spc="-114" dirty="0">
                <a:solidFill>
                  <a:srgbClr val="262626"/>
                </a:solidFill>
                <a:latin typeface="Times New Roman"/>
                <a:cs typeface="Times New Roman"/>
              </a:rPr>
              <a:t> </a:t>
            </a:r>
            <a:r>
              <a:rPr sz="2600" dirty="0">
                <a:solidFill>
                  <a:srgbClr val="262626"/>
                </a:solidFill>
                <a:latin typeface="Times New Roman"/>
                <a:cs typeface="Times New Roman"/>
              </a:rPr>
              <a:t>from</a:t>
            </a:r>
            <a:r>
              <a:rPr sz="2600" spc="-120" dirty="0">
                <a:solidFill>
                  <a:srgbClr val="262626"/>
                </a:solidFill>
                <a:latin typeface="Times New Roman"/>
                <a:cs typeface="Times New Roman"/>
              </a:rPr>
              <a:t> </a:t>
            </a:r>
            <a:r>
              <a:rPr sz="2600" dirty="0">
                <a:solidFill>
                  <a:srgbClr val="262626"/>
                </a:solidFill>
                <a:latin typeface="Times New Roman"/>
                <a:cs typeface="Times New Roman"/>
              </a:rPr>
              <a:t>users</a:t>
            </a:r>
            <a:r>
              <a:rPr sz="2600" spc="-105" dirty="0">
                <a:solidFill>
                  <a:srgbClr val="262626"/>
                </a:solidFill>
                <a:latin typeface="Times New Roman"/>
                <a:cs typeface="Times New Roman"/>
              </a:rPr>
              <a:t> </a:t>
            </a:r>
            <a:r>
              <a:rPr sz="2600" dirty="0">
                <a:solidFill>
                  <a:srgbClr val="262626"/>
                </a:solidFill>
                <a:latin typeface="Times New Roman"/>
                <a:cs typeface="Times New Roman"/>
              </a:rPr>
              <a:t>before</a:t>
            </a:r>
            <a:r>
              <a:rPr sz="2600" spc="-110" dirty="0">
                <a:solidFill>
                  <a:srgbClr val="262626"/>
                </a:solidFill>
                <a:latin typeface="Times New Roman"/>
                <a:cs typeface="Times New Roman"/>
              </a:rPr>
              <a:t> </a:t>
            </a:r>
            <a:r>
              <a:rPr sz="2600" spc="-10" dirty="0">
                <a:solidFill>
                  <a:srgbClr val="262626"/>
                </a:solidFill>
                <a:latin typeface="Times New Roman"/>
                <a:cs typeface="Times New Roman"/>
              </a:rPr>
              <a:t>releasing </a:t>
            </a:r>
            <a:r>
              <a:rPr sz="2600" spc="-20" dirty="0">
                <a:solidFill>
                  <a:srgbClr val="262626"/>
                </a:solidFill>
                <a:latin typeface="Times New Roman"/>
                <a:cs typeface="Times New Roman"/>
              </a:rPr>
              <a:t>information</a:t>
            </a:r>
            <a:r>
              <a:rPr sz="2600" spc="-90" dirty="0">
                <a:solidFill>
                  <a:srgbClr val="262626"/>
                </a:solidFill>
                <a:latin typeface="Times New Roman"/>
                <a:cs typeface="Times New Roman"/>
              </a:rPr>
              <a:t> </a:t>
            </a:r>
            <a:r>
              <a:rPr sz="2600" spc="-10" dirty="0">
                <a:solidFill>
                  <a:srgbClr val="262626"/>
                </a:solidFill>
                <a:latin typeface="Times New Roman"/>
                <a:cs typeface="Times New Roman"/>
              </a:rPr>
              <a:t>implying</a:t>
            </a:r>
            <a:r>
              <a:rPr sz="2600" spc="-90" dirty="0">
                <a:solidFill>
                  <a:srgbClr val="262626"/>
                </a:solidFill>
                <a:latin typeface="Times New Roman"/>
                <a:cs typeface="Times New Roman"/>
              </a:rPr>
              <a:t> </a:t>
            </a:r>
            <a:r>
              <a:rPr sz="2600" spc="-10" dirty="0">
                <a:solidFill>
                  <a:srgbClr val="262626"/>
                </a:solidFill>
                <a:latin typeface="Times New Roman"/>
                <a:cs typeface="Times New Roman"/>
              </a:rPr>
              <a:t>endorsement</a:t>
            </a:r>
            <a:r>
              <a:rPr sz="2600" spc="-85" dirty="0">
                <a:solidFill>
                  <a:srgbClr val="262626"/>
                </a:solidFill>
                <a:latin typeface="Times New Roman"/>
                <a:cs typeface="Times New Roman"/>
              </a:rPr>
              <a:t> </a:t>
            </a:r>
            <a:r>
              <a:rPr sz="2600" dirty="0">
                <a:solidFill>
                  <a:srgbClr val="262626"/>
                </a:solidFill>
                <a:latin typeface="Times New Roman"/>
                <a:cs typeface="Times New Roman"/>
              </a:rPr>
              <a:t>of</a:t>
            </a:r>
            <a:r>
              <a:rPr sz="2600" spc="-90" dirty="0">
                <a:solidFill>
                  <a:srgbClr val="262626"/>
                </a:solidFill>
                <a:latin typeface="Times New Roman"/>
                <a:cs typeface="Times New Roman"/>
              </a:rPr>
              <a:t> </a:t>
            </a:r>
            <a:r>
              <a:rPr sz="2600" dirty="0">
                <a:solidFill>
                  <a:srgbClr val="262626"/>
                </a:solidFill>
                <a:latin typeface="Times New Roman"/>
                <a:cs typeface="Times New Roman"/>
              </a:rPr>
              <a:t>the</a:t>
            </a:r>
            <a:r>
              <a:rPr sz="2600" spc="-90" dirty="0">
                <a:solidFill>
                  <a:srgbClr val="262626"/>
                </a:solidFill>
                <a:latin typeface="Times New Roman"/>
                <a:cs typeface="Times New Roman"/>
              </a:rPr>
              <a:t> </a:t>
            </a:r>
            <a:r>
              <a:rPr sz="2600" spc="-10" dirty="0">
                <a:solidFill>
                  <a:srgbClr val="262626"/>
                </a:solidFill>
                <a:latin typeface="Times New Roman"/>
                <a:cs typeface="Times New Roman"/>
              </a:rPr>
              <a:t>assessments.</a:t>
            </a:r>
            <a:endParaRPr sz="2600" dirty="0">
              <a:latin typeface="Times New Roman"/>
              <a:cs typeface="Times New Roman"/>
            </a:endParaRPr>
          </a:p>
          <a:p>
            <a:pPr marL="267970" indent="-261620" algn="just">
              <a:lnSpc>
                <a:spcPct val="150000"/>
              </a:lnSpc>
              <a:spcBef>
                <a:spcPts val="210"/>
              </a:spcBef>
              <a:buClr>
                <a:srgbClr val="418AB3"/>
              </a:buClr>
              <a:buSzPct val="96153"/>
              <a:buFont typeface="Wingdings"/>
              <a:buChar char=""/>
              <a:tabLst>
                <a:tab pos="267970" algn="l"/>
              </a:tabLst>
            </a:pPr>
            <a:r>
              <a:rPr sz="2600" dirty="0">
                <a:solidFill>
                  <a:srgbClr val="262626"/>
                </a:solidFill>
                <a:latin typeface="Times New Roman"/>
                <a:cs typeface="Times New Roman"/>
              </a:rPr>
              <a:t>Setting</a:t>
            </a:r>
            <a:r>
              <a:rPr sz="2600" spc="-105" dirty="0">
                <a:solidFill>
                  <a:srgbClr val="262626"/>
                </a:solidFill>
                <a:latin typeface="Times New Roman"/>
                <a:cs typeface="Times New Roman"/>
              </a:rPr>
              <a:t> </a:t>
            </a:r>
            <a:r>
              <a:rPr sz="2600" b="1" dirty="0">
                <a:solidFill>
                  <a:srgbClr val="262626"/>
                </a:solidFill>
                <a:latin typeface="Times New Roman"/>
                <a:cs typeface="Times New Roman"/>
              </a:rPr>
              <a:t>criteria</a:t>
            </a:r>
            <a:r>
              <a:rPr sz="2600" b="1" spc="-90" dirty="0">
                <a:solidFill>
                  <a:srgbClr val="262626"/>
                </a:solidFill>
                <a:latin typeface="Times New Roman"/>
                <a:cs typeface="Times New Roman"/>
              </a:rPr>
              <a:t> </a:t>
            </a:r>
            <a:r>
              <a:rPr sz="2600" b="1" dirty="0">
                <a:solidFill>
                  <a:srgbClr val="262626"/>
                </a:solidFill>
                <a:latin typeface="Times New Roman"/>
                <a:cs typeface="Times New Roman"/>
              </a:rPr>
              <a:t>for</a:t>
            </a:r>
            <a:r>
              <a:rPr sz="2600" b="1" spc="-95" dirty="0">
                <a:solidFill>
                  <a:srgbClr val="262626"/>
                </a:solidFill>
                <a:latin typeface="Times New Roman"/>
                <a:cs typeface="Times New Roman"/>
              </a:rPr>
              <a:t> </a:t>
            </a:r>
            <a:r>
              <a:rPr sz="2600" b="1" dirty="0">
                <a:solidFill>
                  <a:srgbClr val="262626"/>
                </a:solidFill>
                <a:latin typeface="Times New Roman"/>
                <a:cs typeface="Times New Roman"/>
              </a:rPr>
              <a:t>sales</a:t>
            </a:r>
            <a:r>
              <a:rPr sz="2600" b="1" spc="-90" dirty="0">
                <a:solidFill>
                  <a:srgbClr val="262626"/>
                </a:solidFill>
                <a:latin typeface="Times New Roman"/>
                <a:cs typeface="Times New Roman"/>
              </a:rPr>
              <a:t> </a:t>
            </a:r>
            <a:r>
              <a:rPr sz="2600" dirty="0">
                <a:solidFill>
                  <a:srgbClr val="262626"/>
                </a:solidFill>
                <a:latin typeface="Times New Roman"/>
                <a:cs typeface="Times New Roman"/>
              </a:rPr>
              <a:t>to</a:t>
            </a:r>
            <a:r>
              <a:rPr sz="2600" spc="-100" dirty="0">
                <a:solidFill>
                  <a:srgbClr val="262626"/>
                </a:solidFill>
                <a:latin typeface="Times New Roman"/>
                <a:cs typeface="Times New Roman"/>
              </a:rPr>
              <a:t> </a:t>
            </a:r>
            <a:r>
              <a:rPr sz="2600" spc="-10" dirty="0">
                <a:solidFill>
                  <a:srgbClr val="262626"/>
                </a:solidFill>
                <a:latin typeface="Times New Roman"/>
                <a:cs typeface="Times New Roman"/>
              </a:rPr>
              <a:t>qualified</a:t>
            </a:r>
            <a:r>
              <a:rPr sz="2600" spc="-100" dirty="0">
                <a:solidFill>
                  <a:srgbClr val="262626"/>
                </a:solidFill>
                <a:latin typeface="Times New Roman"/>
                <a:cs typeface="Times New Roman"/>
              </a:rPr>
              <a:t> </a:t>
            </a:r>
            <a:r>
              <a:rPr sz="2600" dirty="0">
                <a:solidFill>
                  <a:srgbClr val="262626"/>
                </a:solidFill>
                <a:latin typeface="Times New Roman"/>
                <a:cs typeface="Times New Roman"/>
              </a:rPr>
              <a:t>and</a:t>
            </a:r>
            <a:r>
              <a:rPr sz="2600" spc="-100" dirty="0">
                <a:solidFill>
                  <a:srgbClr val="262626"/>
                </a:solidFill>
                <a:latin typeface="Times New Roman"/>
                <a:cs typeface="Times New Roman"/>
              </a:rPr>
              <a:t> </a:t>
            </a:r>
            <a:r>
              <a:rPr sz="2600" spc="-10" dirty="0">
                <a:solidFill>
                  <a:srgbClr val="262626"/>
                </a:solidFill>
                <a:latin typeface="Times New Roman"/>
                <a:cs typeface="Times New Roman"/>
              </a:rPr>
              <a:t>appropriate</a:t>
            </a:r>
            <a:r>
              <a:rPr sz="2600" spc="-90" dirty="0">
                <a:solidFill>
                  <a:srgbClr val="262626"/>
                </a:solidFill>
                <a:latin typeface="Times New Roman"/>
                <a:cs typeface="Times New Roman"/>
              </a:rPr>
              <a:t> </a:t>
            </a:r>
            <a:r>
              <a:rPr sz="2600" spc="-10" dirty="0">
                <a:solidFill>
                  <a:srgbClr val="262626"/>
                </a:solidFill>
                <a:latin typeface="Times New Roman"/>
                <a:cs typeface="Times New Roman"/>
              </a:rPr>
              <a:t>users.</a:t>
            </a:r>
            <a:endParaRPr sz="2600" dirty="0">
              <a:latin typeface="Times New Roman"/>
              <a:cs typeface="Times New Roman"/>
            </a:endParaRPr>
          </a:p>
          <a:p>
            <a:pPr marL="195580" marR="261620" indent="-189865" algn="just">
              <a:lnSpc>
                <a:spcPct val="150000"/>
              </a:lnSpc>
              <a:spcBef>
                <a:spcPts val="695"/>
              </a:spcBef>
              <a:buClr>
                <a:srgbClr val="418AB3"/>
              </a:buClr>
              <a:buSzPct val="96153"/>
              <a:buFont typeface="Wingdings"/>
              <a:buChar char=""/>
              <a:tabLst>
                <a:tab pos="195580" algn="l"/>
                <a:tab pos="267335" algn="l"/>
              </a:tabLst>
            </a:pPr>
            <a:r>
              <a:rPr sz="2600" spc="-10" dirty="0">
                <a:solidFill>
                  <a:srgbClr val="262626"/>
                </a:solidFill>
                <a:latin typeface="Times New Roman"/>
                <a:cs typeface="Times New Roman"/>
              </a:rPr>
              <a:t>	Informing</a:t>
            </a:r>
            <a:r>
              <a:rPr sz="2600" spc="-95" dirty="0">
                <a:solidFill>
                  <a:srgbClr val="262626"/>
                </a:solidFill>
                <a:latin typeface="Times New Roman"/>
                <a:cs typeface="Times New Roman"/>
              </a:rPr>
              <a:t> </a:t>
            </a:r>
            <a:r>
              <a:rPr sz="2600" dirty="0">
                <a:solidFill>
                  <a:srgbClr val="262626"/>
                </a:solidFill>
                <a:latin typeface="Times New Roman"/>
                <a:cs typeface="Times New Roman"/>
              </a:rPr>
              <a:t>users</a:t>
            </a:r>
            <a:r>
              <a:rPr sz="2600" spc="-90" dirty="0">
                <a:solidFill>
                  <a:srgbClr val="262626"/>
                </a:solidFill>
                <a:latin typeface="Times New Roman"/>
                <a:cs typeface="Times New Roman"/>
              </a:rPr>
              <a:t> </a:t>
            </a:r>
            <a:r>
              <a:rPr sz="2600" dirty="0">
                <a:solidFill>
                  <a:srgbClr val="262626"/>
                </a:solidFill>
                <a:latin typeface="Times New Roman"/>
                <a:cs typeface="Times New Roman"/>
              </a:rPr>
              <a:t>about</a:t>
            </a:r>
            <a:r>
              <a:rPr sz="2600" spc="-85" dirty="0">
                <a:solidFill>
                  <a:srgbClr val="262626"/>
                </a:solidFill>
                <a:latin typeface="Times New Roman"/>
                <a:cs typeface="Times New Roman"/>
              </a:rPr>
              <a:t> </a:t>
            </a:r>
            <a:r>
              <a:rPr sz="2600" b="1" spc="-10" dirty="0">
                <a:solidFill>
                  <a:srgbClr val="262626"/>
                </a:solidFill>
                <a:latin typeface="Times New Roman"/>
                <a:cs typeface="Times New Roman"/>
              </a:rPr>
              <a:t>inappropriate</a:t>
            </a:r>
            <a:r>
              <a:rPr sz="2600" b="1" spc="-90" dirty="0">
                <a:solidFill>
                  <a:srgbClr val="262626"/>
                </a:solidFill>
                <a:latin typeface="Times New Roman"/>
                <a:cs typeface="Times New Roman"/>
              </a:rPr>
              <a:t> </a:t>
            </a:r>
            <a:r>
              <a:rPr sz="2600" b="1" dirty="0">
                <a:solidFill>
                  <a:srgbClr val="262626"/>
                </a:solidFill>
                <a:latin typeface="Times New Roman"/>
                <a:cs typeface="Times New Roman"/>
              </a:rPr>
              <a:t>uses</a:t>
            </a:r>
            <a:r>
              <a:rPr sz="2600" b="1" spc="-90" dirty="0">
                <a:solidFill>
                  <a:srgbClr val="262626"/>
                </a:solidFill>
                <a:latin typeface="Times New Roman"/>
                <a:cs typeface="Times New Roman"/>
              </a:rPr>
              <a:t> </a:t>
            </a:r>
            <a:r>
              <a:rPr sz="2600" dirty="0">
                <a:solidFill>
                  <a:srgbClr val="262626"/>
                </a:solidFill>
                <a:latin typeface="Times New Roman"/>
                <a:cs typeface="Times New Roman"/>
              </a:rPr>
              <a:t>and</a:t>
            </a:r>
            <a:r>
              <a:rPr sz="2600" spc="-90" dirty="0">
                <a:solidFill>
                  <a:srgbClr val="262626"/>
                </a:solidFill>
                <a:latin typeface="Times New Roman"/>
                <a:cs typeface="Times New Roman"/>
              </a:rPr>
              <a:t> </a:t>
            </a:r>
            <a:r>
              <a:rPr sz="2600" b="1" spc="-10" dirty="0">
                <a:solidFill>
                  <a:srgbClr val="262626"/>
                </a:solidFill>
                <a:latin typeface="Times New Roman"/>
                <a:cs typeface="Times New Roman"/>
              </a:rPr>
              <a:t>prevention methods.</a:t>
            </a:r>
            <a:endParaRPr sz="2600" b="1" dirty="0">
              <a:latin typeface="Times New Roman"/>
              <a:cs typeface="Times New Roman"/>
            </a:endParaRPr>
          </a:p>
          <a:p>
            <a:pPr marL="195580" marR="1150620" indent="-189865" algn="just">
              <a:lnSpc>
                <a:spcPct val="150000"/>
              </a:lnSpc>
              <a:spcBef>
                <a:spcPts val="755"/>
              </a:spcBef>
              <a:buClr>
                <a:srgbClr val="418AB3"/>
              </a:buClr>
              <a:buSzPct val="96153"/>
              <a:buFont typeface="Wingdings"/>
              <a:buChar char=""/>
              <a:tabLst>
                <a:tab pos="195580" algn="l"/>
                <a:tab pos="267335" algn="l"/>
              </a:tabLst>
            </a:pPr>
            <a:r>
              <a:rPr sz="2600" spc="-10" dirty="0">
                <a:solidFill>
                  <a:srgbClr val="262626"/>
                </a:solidFill>
                <a:latin typeface="Times New Roman"/>
                <a:cs typeface="Times New Roman"/>
              </a:rPr>
              <a:t>	Staying</a:t>
            </a:r>
            <a:r>
              <a:rPr sz="2600" spc="-110" dirty="0">
                <a:solidFill>
                  <a:srgbClr val="262626"/>
                </a:solidFill>
                <a:latin typeface="Times New Roman"/>
                <a:cs typeface="Times New Roman"/>
              </a:rPr>
              <a:t> </a:t>
            </a:r>
            <a:r>
              <a:rPr sz="2600" b="1" dirty="0">
                <a:solidFill>
                  <a:srgbClr val="262626"/>
                </a:solidFill>
                <a:latin typeface="Times New Roman"/>
                <a:cs typeface="Times New Roman"/>
              </a:rPr>
              <a:t>updated</a:t>
            </a:r>
            <a:r>
              <a:rPr sz="2600" b="1" spc="-110" dirty="0">
                <a:solidFill>
                  <a:srgbClr val="262626"/>
                </a:solidFill>
                <a:latin typeface="Times New Roman"/>
                <a:cs typeface="Times New Roman"/>
              </a:rPr>
              <a:t> </a:t>
            </a:r>
            <a:r>
              <a:rPr sz="2600" b="1" dirty="0">
                <a:solidFill>
                  <a:srgbClr val="262626"/>
                </a:solidFill>
                <a:latin typeface="Times New Roman"/>
                <a:cs typeface="Times New Roman"/>
              </a:rPr>
              <a:t>on</a:t>
            </a:r>
            <a:r>
              <a:rPr sz="2600" b="1" spc="-110" dirty="0">
                <a:solidFill>
                  <a:srgbClr val="262626"/>
                </a:solidFill>
                <a:latin typeface="Times New Roman"/>
                <a:cs typeface="Times New Roman"/>
              </a:rPr>
              <a:t> </a:t>
            </a:r>
            <a:r>
              <a:rPr sz="2600" b="1" spc="-10" dirty="0">
                <a:solidFill>
                  <a:srgbClr val="262626"/>
                </a:solidFill>
                <a:latin typeface="Times New Roman"/>
                <a:cs typeface="Times New Roman"/>
              </a:rPr>
              <a:t>assessment</a:t>
            </a:r>
            <a:r>
              <a:rPr sz="2600" b="1" spc="-105" dirty="0">
                <a:solidFill>
                  <a:srgbClr val="262626"/>
                </a:solidFill>
                <a:latin typeface="Times New Roman"/>
                <a:cs typeface="Times New Roman"/>
              </a:rPr>
              <a:t> </a:t>
            </a:r>
            <a:r>
              <a:rPr sz="2600" b="1" dirty="0">
                <a:solidFill>
                  <a:srgbClr val="262626"/>
                </a:solidFill>
                <a:latin typeface="Times New Roman"/>
                <a:cs typeface="Times New Roman"/>
              </a:rPr>
              <a:t>products</a:t>
            </a:r>
            <a:r>
              <a:rPr sz="2600" b="1" spc="-100" dirty="0">
                <a:solidFill>
                  <a:srgbClr val="262626"/>
                </a:solidFill>
                <a:latin typeface="Times New Roman"/>
                <a:cs typeface="Times New Roman"/>
              </a:rPr>
              <a:t> </a:t>
            </a:r>
            <a:r>
              <a:rPr sz="2600" dirty="0">
                <a:solidFill>
                  <a:srgbClr val="262626"/>
                </a:solidFill>
                <a:latin typeface="Times New Roman"/>
                <a:cs typeface="Times New Roman"/>
              </a:rPr>
              <a:t>and</a:t>
            </a:r>
            <a:r>
              <a:rPr sz="2600" spc="-110" dirty="0">
                <a:solidFill>
                  <a:srgbClr val="262626"/>
                </a:solidFill>
                <a:latin typeface="Times New Roman"/>
                <a:cs typeface="Times New Roman"/>
              </a:rPr>
              <a:t> </a:t>
            </a:r>
            <a:r>
              <a:rPr sz="2600" spc="-10" dirty="0">
                <a:solidFill>
                  <a:srgbClr val="262626"/>
                </a:solidFill>
                <a:latin typeface="Times New Roman"/>
                <a:cs typeface="Times New Roman"/>
              </a:rPr>
              <a:t>their </a:t>
            </a:r>
            <a:r>
              <a:rPr sz="2600" b="1" spc="-10" dirty="0">
                <a:solidFill>
                  <a:srgbClr val="262626"/>
                </a:solidFill>
                <a:latin typeface="Times New Roman"/>
                <a:cs typeface="Times New Roman"/>
              </a:rPr>
              <a:t>educational</a:t>
            </a:r>
            <a:r>
              <a:rPr sz="2600" b="1" spc="-80" dirty="0">
                <a:solidFill>
                  <a:srgbClr val="262626"/>
                </a:solidFill>
                <a:latin typeface="Times New Roman"/>
                <a:cs typeface="Times New Roman"/>
              </a:rPr>
              <a:t> </a:t>
            </a:r>
            <a:r>
              <a:rPr sz="2600" b="1" spc="-20" dirty="0">
                <a:solidFill>
                  <a:srgbClr val="262626"/>
                </a:solidFill>
                <a:latin typeface="Times New Roman"/>
                <a:cs typeface="Times New Roman"/>
              </a:rPr>
              <a:t>uses.</a:t>
            </a:r>
            <a:endParaRPr sz="2600" b="1" dirty="0">
              <a:latin typeface="Times New Roman"/>
              <a:cs typeface="Times New Roman"/>
            </a:endParaRPr>
          </a:p>
          <a:p>
            <a:pPr marL="267970" indent="-261620" algn="just">
              <a:lnSpc>
                <a:spcPct val="150000"/>
              </a:lnSpc>
              <a:spcBef>
                <a:spcPts val="85"/>
              </a:spcBef>
              <a:buClr>
                <a:srgbClr val="418AB3"/>
              </a:buClr>
              <a:buSzPct val="96153"/>
              <a:buFont typeface="Wingdings"/>
              <a:buChar char=""/>
              <a:tabLst>
                <a:tab pos="267970" algn="l"/>
              </a:tabLst>
            </a:pPr>
            <a:r>
              <a:rPr sz="2600" spc="-30" dirty="0">
                <a:solidFill>
                  <a:srgbClr val="262626"/>
                </a:solidFill>
                <a:latin typeface="Times New Roman"/>
                <a:cs typeface="Times New Roman"/>
              </a:rPr>
              <a:t>Avoiding</a:t>
            </a:r>
            <a:r>
              <a:rPr sz="2600" spc="-110" dirty="0">
                <a:solidFill>
                  <a:srgbClr val="262626"/>
                </a:solidFill>
                <a:latin typeface="Times New Roman"/>
                <a:cs typeface="Times New Roman"/>
              </a:rPr>
              <a:t> </a:t>
            </a:r>
            <a:r>
              <a:rPr sz="2600" b="1" dirty="0">
                <a:solidFill>
                  <a:srgbClr val="262626"/>
                </a:solidFill>
                <a:latin typeface="Times New Roman"/>
                <a:cs typeface="Times New Roman"/>
              </a:rPr>
              <a:t>false</a:t>
            </a:r>
            <a:r>
              <a:rPr sz="2600" b="1" spc="-100" dirty="0">
                <a:solidFill>
                  <a:srgbClr val="262626"/>
                </a:solidFill>
                <a:latin typeface="Times New Roman"/>
                <a:cs typeface="Times New Roman"/>
              </a:rPr>
              <a:t> </a:t>
            </a:r>
            <a:r>
              <a:rPr sz="2600" b="1" spc="-10" dirty="0">
                <a:solidFill>
                  <a:srgbClr val="262626"/>
                </a:solidFill>
                <a:latin typeface="Times New Roman"/>
                <a:cs typeface="Times New Roman"/>
              </a:rPr>
              <a:t>endorsement</a:t>
            </a:r>
            <a:r>
              <a:rPr sz="2600" b="1" spc="-100" dirty="0">
                <a:solidFill>
                  <a:srgbClr val="262626"/>
                </a:solidFill>
                <a:latin typeface="Times New Roman"/>
                <a:cs typeface="Times New Roman"/>
              </a:rPr>
              <a:t> </a:t>
            </a:r>
            <a:r>
              <a:rPr sz="2600" b="1" spc="-10" dirty="0">
                <a:solidFill>
                  <a:srgbClr val="262626"/>
                </a:solidFill>
                <a:latin typeface="Times New Roman"/>
                <a:cs typeface="Times New Roman"/>
              </a:rPr>
              <a:t>claims</a:t>
            </a:r>
            <a:r>
              <a:rPr sz="2600" spc="-10" dirty="0">
                <a:solidFill>
                  <a:srgbClr val="262626"/>
                </a:solidFill>
                <a:latin typeface="Times New Roman"/>
                <a:cs typeface="Times New Roman"/>
              </a:rPr>
              <a:t>.</a:t>
            </a:r>
            <a:endParaRPr sz="2600" dirty="0">
              <a:latin typeface="Times New Roman"/>
              <a:cs typeface="Times New Roman"/>
            </a:endParaRPr>
          </a:p>
          <a:p>
            <a:pPr marL="267970" indent="-261620" algn="just">
              <a:lnSpc>
                <a:spcPct val="150000"/>
              </a:lnSpc>
              <a:spcBef>
                <a:spcPts val="170"/>
              </a:spcBef>
              <a:buClr>
                <a:srgbClr val="418AB3"/>
              </a:buClr>
              <a:buSzPct val="96153"/>
              <a:buFont typeface="Wingdings"/>
              <a:buChar char=""/>
              <a:tabLst>
                <a:tab pos="267970" algn="l"/>
              </a:tabLst>
            </a:pPr>
            <a:r>
              <a:rPr sz="2600" spc="-30" dirty="0">
                <a:solidFill>
                  <a:srgbClr val="262626"/>
                </a:solidFill>
                <a:latin typeface="Times New Roman"/>
                <a:cs typeface="Times New Roman"/>
              </a:rPr>
              <a:t>Avoiding</a:t>
            </a:r>
            <a:r>
              <a:rPr sz="2600" spc="-95" dirty="0">
                <a:solidFill>
                  <a:srgbClr val="262626"/>
                </a:solidFill>
                <a:latin typeface="Times New Roman"/>
                <a:cs typeface="Times New Roman"/>
              </a:rPr>
              <a:t> </a:t>
            </a:r>
            <a:r>
              <a:rPr sz="2600" b="1" spc="-10" dirty="0">
                <a:solidFill>
                  <a:srgbClr val="262626"/>
                </a:solidFill>
                <a:latin typeface="Times New Roman"/>
                <a:cs typeface="Times New Roman"/>
              </a:rPr>
              <a:t>misleading</a:t>
            </a:r>
            <a:r>
              <a:rPr sz="2600" b="1" spc="-95" dirty="0">
                <a:solidFill>
                  <a:srgbClr val="262626"/>
                </a:solidFill>
                <a:latin typeface="Times New Roman"/>
                <a:cs typeface="Times New Roman"/>
              </a:rPr>
              <a:t> </a:t>
            </a:r>
            <a:r>
              <a:rPr sz="2600" b="1" dirty="0">
                <a:solidFill>
                  <a:srgbClr val="262626"/>
                </a:solidFill>
                <a:latin typeface="Times New Roman"/>
                <a:cs typeface="Times New Roman"/>
              </a:rPr>
              <a:t>test</a:t>
            </a:r>
            <a:r>
              <a:rPr sz="2600" b="1" spc="-85" dirty="0">
                <a:solidFill>
                  <a:srgbClr val="262626"/>
                </a:solidFill>
                <a:latin typeface="Times New Roman"/>
                <a:cs typeface="Times New Roman"/>
              </a:rPr>
              <a:t> </a:t>
            </a:r>
            <a:r>
              <a:rPr sz="2600" b="1" spc="-10" dirty="0">
                <a:solidFill>
                  <a:srgbClr val="262626"/>
                </a:solidFill>
                <a:latin typeface="Times New Roman"/>
                <a:cs typeface="Times New Roman"/>
              </a:rPr>
              <a:t>preparation</a:t>
            </a:r>
            <a:r>
              <a:rPr sz="2600" b="1" spc="-95" dirty="0">
                <a:solidFill>
                  <a:srgbClr val="262626"/>
                </a:solidFill>
                <a:latin typeface="Times New Roman"/>
                <a:cs typeface="Times New Roman"/>
              </a:rPr>
              <a:t> </a:t>
            </a:r>
            <a:r>
              <a:rPr sz="2600" spc="-10" dirty="0">
                <a:solidFill>
                  <a:srgbClr val="262626"/>
                </a:solidFill>
                <a:latin typeface="Times New Roman"/>
                <a:cs typeface="Times New Roman"/>
              </a:rPr>
              <a:t>products.</a:t>
            </a:r>
            <a:endParaRPr sz="2600" dirty="0">
              <a:latin typeface="Times New Roman"/>
              <a:cs typeface="Times New Roman"/>
            </a:endParaRPr>
          </a:p>
        </p:txBody>
      </p:sp>
      <p:sp>
        <p:nvSpPr>
          <p:cNvPr id="7" name="object 2">
            <a:extLst>
              <a:ext uri="{FF2B5EF4-FFF2-40B4-BE49-F238E27FC236}">
                <a16:creationId xmlns:a16="http://schemas.microsoft.com/office/drawing/2014/main" id="{5E44739B-5650-6190-0F13-26A4085F1942}"/>
              </a:ext>
            </a:extLst>
          </p:cNvPr>
          <p:cNvSpPr txBox="1">
            <a:spLocks noGrp="1"/>
          </p:cNvSpPr>
          <p:nvPr>
            <p:ph type="title"/>
          </p:nvPr>
        </p:nvSpPr>
        <p:spPr>
          <a:xfrm>
            <a:off x="914400" y="304800"/>
            <a:ext cx="8434705" cy="707886"/>
          </a:xfrm>
          <a:prstGeom prst="rect">
            <a:avLst/>
          </a:prstGeom>
          <a:ln/>
        </p:spPr>
        <p:style>
          <a:lnRef idx="1">
            <a:schemeClr val="accent5"/>
          </a:lnRef>
          <a:fillRef idx="2">
            <a:schemeClr val="accent5"/>
          </a:fillRef>
          <a:effectRef idx="1">
            <a:schemeClr val="accent5"/>
          </a:effectRef>
          <a:fontRef idx="minor">
            <a:schemeClr val="dk1"/>
          </a:fontRef>
        </p:style>
        <p:txBody>
          <a:bodyPr vert="horz" wrap="square" lIns="0" tIns="91440" rIns="0" bIns="0" rtlCol="0">
            <a:spAutoFit/>
          </a:bodyPr>
          <a:lstStyle/>
          <a:p>
            <a:pPr marL="715645">
              <a:lnSpc>
                <a:spcPct val="100000"/>
              </a:lnSpc>
              <a:spcBef>
                <a:spcPts val="720"/>
              </a:spcBef>
            </a:pPr>
            <a:r>
              <a:rPr lang="en-US" sz="4000" dirty="0">
                <a:ln w="0"/>
                <a:solidFill>
                  <a:schemeClr val="tx1"/>
                </a:solidFill>
                <a:effectLst>
                  <a:outerShdw blurRad="38100" dist="19050" dir="2700000" algn="tl" rotWithShape="0">
                    <a:schemeClr val="dk1">
                      <a:alpha val="40000"/>
                    </a:schemeClr>
                  </a:outerShdw>
                </a:effectLst>
              </a:rPr>
              <a:t>2- Market and Sell Assessment cont.,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83554" y="381000"/>
            <a:ext cx="8865552" cy="680314"/>
          </a:xfrm>
          <a:prstGeom prst="rect">
            <a:avLst/>
          </a:prstGeom>
          <a:ln/>
        </p:spPr>
        <p:style>
          <a:lnRef idx="1">
            <a:schemeClr val="accent5"/>
          </a:lnRef>
          <a:fillRef idx="2">
            <a:schemeClr val="accent5"/>
          </a:fillRef>
          <a:effectRef idx="1">
            <a:schemeClr val="accent5"/>
          </a:effectRef>
          <a:fontRef idx="minor">
            <a:schemeClr val="dk1"/>
          </a:fontRef>
        </p:style>
        <p:txBody>
          <a:bodyPr vert="horz" wrap="square" lIns="0" tIns="64135" rIns="0" bIns="0" rtlCol="0">
            <a:spAutoFit/>
          </a:bodyPr>
          <a:lstStyle/>
          <a:p>
            <a:pPr marL="1905" algn="ctr">
              <a:lnSpc>
                <a:spcPct val="100000"/>
              </a:lnSpc>
              <a:spcBef>
                <a:spcPts val="505"/>
              </a:spcBef>
            </a:pPr>
            <a:r>
              <a:rPr lang="en-US" sz="4000" dirty="0">
                <a:ln w="0"/>
                <a:effectLst>
                  <a:outerShdw blurRad="38100" dist="19050" dir="2700000" algn="tl" rotWithShape="0">
                    <a:schemeClr val="dk1">
                      <a:alpha val="40000"/>
                    </a:schemeClr>
                  </a:outerShdw>
                </a:effectLst>
              </a:rPr>
              <a:t>3- Select Assessment</a:t>
            </a:r>
          </a:p>
        </p:txBody>
      </p:sp>
      <p:sp>
        <p:nvSpPr>
          <p:cNvPr id="3" name="object 3"/>
          <p:cNvSpPr txBox="1"/>
          <p:nvPr/>
        </p:nvSpPr>
        <p:spPr>
          <a:xfrm>
            <a:off x="381000" y="1061314"/>
            <a:ext cx="8968105" cy="5713872"/>
          </a:xfrm>
          <a:prstGeom prst="rect">
            <a:avLst/>
          </a:prstGeom>
        </p:spPr>
        <p:txBody>
          <a:bodyPr vert="horz" wrap="square" lIns="0" tIns="119380" rIns="0" bIns="0" rtlCol="0">
            <a:spAutoFit/>
          </a:bodyPr>
          <a:lstStyle/>
          <a:p>
            <a:pPr marL="292735" indent="-282575" algn="just">
              <a:lnSpc>
                <a:spcPct val="150000"/>
              </a:lnSpc>
              <a:spcBef>
                <a:spcPts val="940"/>
              </a:spcBef>
              <a:buClr>
                <a:srgbClr val="418AB3"/>
              </a:buClr>
              <a:buSzPct val="96428"/>
              <a:buFont typeface="Wingdings"/>
              <a:buChar char=""/>
              <a:tabLst>
                <a:tab pos="292735" algn="l"/>
              </a:tabLst>
            </a:pPr>
            <a:r>
              <a:rPr sz="2800" dirty="0">
                <a:solidFill>
                  <a:srgbClr val="262626"/>
                </a:solidFill>
                <a:latin typeface="Times New Roman"/>
                <a:cs typeface="Times New Roman"/>
              </a:rPr>
              <a:t>Reviewing</a:t>
            </a:r>
            <a:r>
              <a:rPr sz="2800" spc="-10" dirty="0">
                <a:solidFill>
                  <a:srgbClr val="262626"/>
                </a:solidFill>
                <a:latin typeface="Times New Roman"/>
                <a:cs typeface="Times New Roman"/>
              </a:rPr>
              <a:t> </a:t>
            </a:r>
            <a:r>
              <a:rPr sz="2800" dirty="0">
                <a:solidFill>
                  <a:srgbClr val="262626"/>
                </a:solidFill>
                <a:latin typeface="Times New Roman"/>
                <a:cs typeface="Times New Roman"/>
              </a:rPr>
              <a:t>and</a:t>
            </a:r>
            <a:r>
              <a:rPr sz="2800" spc="5" dirty="0">
                <a:solidFill>
                  <a:srgbClr val="262626"/>
                </a:solidFill>
                <a:latin typeface="Times New Roman"/>
                <a:cs typeface="Times New Roman"/>
              </a:rPr>
              <a:t> </a:t>
            </a:r>
            <a:r>
              <a:rPr sz="2800" dirty="0">
                <a:solidFill>
                  <a:srgbClr val="262626"/>
                </a:solidFill>
                <a:latin typeface="Times New Roman"/>
                <a:cs typeface="Times New Roman"/>
              </a:rPr>
              <a:t>evaluating</a:t>
            </a:r>
            <a:r>
              <a:rPr sz="2800" spc="5" dirty="0">
                <a:solidFill>
                  <a:srgbClr val="262626"/>
                </a:solidFill>
                <a:latin typeface="Times New Roman"/>
                <a:cs typeface="Times New Roman"/>
              </a:rPr>
              <a:t> </a:t>
            </a:r>
            <a:r>
              <a:rPr sz="2800" b="1" dirty="0">
                <a:solidFill>
                  <a:srgbClr val="262626"/>
                </a:solidFill>
                <a:latin typeface="Times New Roman"/>
                <a:cs typeface="Times New Roman"/>
              </a:rPr>
              <a:t>valid</a:t>
            </a:r>
            <a:r>
              <a:rPr sz="2800" b="1" spc="5" dirty="0">
                <a:solidFill>
                  <a:srgbClr val="262626"/>
                </a:solidFill>
                <a:latin typeface="Times New Roman"/>
                <a:cs typeface="Times New Roman"/>
              </a:rPr>
              <a:t> </a:t>
            </a:r>
            <a:r>
              <a:rPr sz="2800" b="1" dirty="0">
                <a:solidFill>
                  <a:srgbClr val="262626"/>
                </a:solidFill>
                <a:latin typeface="Times New Roman"/>
                <a:cs typeface="Times New Roman"/>
              </a:rPr>
              <a:t>assessment</a:t>
            </a:r>
            <a:r>
              <a:rPr sz="2800" b="1" spc="5" dirty="0">
                <a:solidFill>
                  <a:srgbClr val="262626"/>
                </a:solidFill>
                <a:latin typeface="Times New Roman"/>
                <a:cs typeface="Times New Roman"/>
              </a:rPr>
              <a:t> </a:t>
            </a:r>
            <a:r>
              <a:rPr sz="2800" b="1" spc="-10" dirty="0">
                <a:solidFill>
                  <a:srgbClr val="262626"/>
                </a:solidFill>
                <a:latin typeface="Times New Roman"/>
                <a:cs typeface="Times New Roman"/>
              </a:rPr>
              <a:t>strategies</a:t>
            </a:r>
            <a:r>
              <a:rPr sz="2800" spc="-10" dirty="0">
                <a:solidFill>
                  <a:srgbClr val="262626"/>
                </a:solidFill>
                <a:latin typeface="Times New Roman"/>
                <a:cs typeface="Times New Roman"/>
              </a:rPr>
              <a:t>.</a:t>
            </a:r>
            <a:endParaRPr sz="2800" dirty="0">
              <a:latin typeface="Times New Roman"/>
              <a:cs typeface="Times New Roman"/>
            </a:endParaRPr>
          </a:p>
          <a:p>
            <a:pPr marL="195580" marR="5080" indent="-186055" algn="just">
              <a:lnSpc>
                <a:spcPct val="150000"/>
              </a:lnSpc>
              <a:spcBef>
                <a:spcPts val="790"/>
              </a:spcBef>
              <a:buClr>
                <a:srgbClr val="418AB3"/>
              </a:buClr>
              <a:buSzPct val="96428"/>
              <a:buFont typeface="Wingdings"/>
              <a:buChar char=""/>
              <a:tabLst>
                <a:tab pos="195580" algn="l"/>
                <a:tab pos="292100" algn="l"/>
              </a:tabLst>
            </a:pPr>
            <a:r>
              <a:rPr sz="2800" dirty="0">
                <a:solidFill>
                  <a:srgbClr val="262626"/>
                </a:solidFill>
                <a:latin typeface="Times New Roman"/>
                <a:cs typeface="Times New Roman"/>
              </a:rPr>
              <a:t>	Selecting assessments based on </a:t>
            </a:r>
            <a:r>
              <a:rPr sz="2800" b="1" dirty="0">
                <a:solidFill>
                  <a:srgbClr val="262626"/>
                </a:solidFill>
                <a:latin typeface="Times New Roman"/>
                <a:cs typeface="Times New Roman"/>
              </a:rPr>
              <a:t>evidence</a:t>
            </a:r>
            <a:r>
              <a:rPr sz="2800" b="1" spc="-5" dirty="0">
                <a:solidFill>
                  <a:srgbClr val="262626"/>
                </a:solidFill>
                <a:latin typeface="Times New Roman"/>
                <a:cs typeface="Times New Roman"/>
              </a:rPr>
              <a:t> </a:t>
            </a:r>
            <a:r>
              <a:rPr sz="2800" b="1" dirty="0">
                <a:solidFill>
                  <a:srgbClr val="262626"/>
                </a:solidFill>
                <a:latin typeface="Times New Roman"/>
                <a:cs typeface="Times New Roman"/>
              </a:rPr>
              <a:t>of</a:t>
            </a:r>
            <a:r>
              <a:rPr sz="2800" b="1" spc="-5" dirty="0">
                <a:solidFill>
                  <a:srgbClr val="262626"/>
                </a:solidFill>
                <a:latin typeface="Times New Roman"/>
                <a:cs typeface="Times New Roman"/>
              </a:rPr>
              <a:t> </a:t>
            </a:r>
            <a:r>
              <a:rPr sz="2800" b="1" dirty="0">
                <a:solidFill>
                  <a:srgbClr val="262626"/>
                </a:solidFill>
                <a:latin typeface="Times New Roman"/>
                <a:cs typeface="Times New Roman"/>
              </a:rPr>
              <a:t>quality</a:t>
            </a:r>
            <a:r>
              <a:rPr sz="2800" b="1" spc="5" dirty="0">
                <a:solidFill>
                  <a:srgbClr val="262626"/>
                </a:solidFill>
                <a:latin typeface="Times New Roman"/>
                <a:cs typeface="Times New Roman"/>
              </a:rPr>
              <a:t> </a:t>
            </a:r>
            <a:r>
              <a:rPr sz="2800" spc="-25" dirty="0">
                <a:solidFill>
                  <a:srgbClr val="262626"/>
                </a:solidFill>
                <a:latin typeface="Times New Roman"/>
                <a:cs typeface="Times New Roman"/>
              </a:rPr>
              <a:t>and </a:t>
            </a:r>
            <a:r>
              <a:rPr sz="2800" b="1" spc="-10" dirty="0">
                <a:solidFill>
                  <a:srgbClr val="262626"/>
                </a:solidFill>
                <a:latin typeface="Times New Roman"/>
                <a:cs typeface="Times New Roman"/>
              </a:rPr>
              <a:t>usefulness</a:t>
            </a:r>
            <a:r>
              <a:rPr sz="2800" spc="-10" dirty="0">
                <a:solidFill>
                  <a:srgbClr val="262626"/>
                </a:solidFill>
                <a:latin typeface="Times New Roman"/>
                <a:cs typeface="Times New Roman"/>
              </a:rPr>
              <a:t>.</a:t>
            </a:r>
            <a:endParaRPr sz="2800" dirty="0">
              <a:latin typeface="Times New Roman"/>
              <a:cs typeface="Times New Roman"/>
            </a:endParaRPr>
          </a:p>
          <a:p>
            <a:pPr marL="292735" indent="-282575" algn="just">
              <a:lnSpc>
                <a:spcPct val="150000"/>
              </a:lnSpc>
              <a:spcBef>
                <a:spcPts val="820"/>
              </a:spcBef>
              <a:buClr>
                <a:srgbClr val="418AB3"/>
              </a:buClr>
              <a:buSzPct val="96428"/>
              <a:buFont typeface="Wingdings"/>
              <a:buChar char=""/>
              <a:tabLst>
                <a:tab pos="292735" algn="l"/>
              </a:tabLst>
            </a:pPr>
            <a:r>
              <a:rPr sz="2800" dirty="0">
                <a:solidFill>
                  <a:srgbClr val="262626"/>
                </a:solidFill>
                <a:latin typeface="Times New Roman"/>
                <a:cs typeface="Times New Roman"/>
              </a:rPr>
              <a:t>Disclosing</a:t>
            </a:r>
            <a:r>
              <a:rPr sz="2800" spc="-20" dirty="0">
                <a:solidFill>
                  <a:srgbClr val="262626"/>
                </a:solidFill>
                <a:latin typeface="Times New Roman"/>
                <a:cs typeface="Times New Roman"/>
              </a:rPr>
              <a:t> </a:t>
            </a:r>
            <a:r>
              <a:rPr sz="2800" b="1" dirty="0">
                <a:solidFill>
                  <a:srgbClr val="262626"/>
                </a:solidFill>
                <a:latin typeface="Times New Roman"/>
                <a:cs typeface="Times New Roman"/>
              </a:rPr>
              <a:t>affiliations</a:t>
            </a:r>
            <a:r>
              <a:rPr sz="2800" spc="-15" dirty="0">
                <a:solidFill>
                  <a:srgbClr val="262626"/>
                </a:solidFill>
                <a:latin typeface="Times New Roman"/>
                <a:cs typeface="Times New Roman"/>
              </a:rPr>
              <a:t> </a:t>
            </a:r>
            <a:r>
              <a:rPr sz="2800" dirty="0">
                <a:solidFill>
                  <a:srgbClr val="262626"/>
                </a:solidFill>
                <a:latin typeface="Times New Roman"/>
                <a:cs typeface="Times New Roman"/>
              </a:rPr>
              <a:t>and</a:t>
            </a:r>
            <a:r>
              <a:rPr sz="2800" spc="-20" dirty="0">
                <a:solidFill>
                  <a:srgbClr val="262626"/>
                </a:solidFill>
                <a:latin typeface="Times New Roman"/>
                <a:cs typeface="Times New Roman"/>
              </a:rPr>
              <a:t> </a:t>
            </a:r>
            <a:r>
              <a:rPr sz="2800" dirty="0">
                <a:solidFill>
                  <a:srgbClr val="262626"/>
                </a:solidFill>
                <a:latin typeface="Times New Roman"/>
                <a:cs typeface="Times New Roman"/>
              </a:rPr>
              <a:t>maintaining</a:t>
            </a:r>
            <a:r>
              <a:rPr sz="2800" spc="-15" dirty="0">
                <a:solidFill>
                  <a:srgbClr val="262626"/>
                </a:solidFill>
                <a:latin typeface="Times New Roman"/>
                <a:cs typeface="Times New Roman"/>
              </a:rPr>
              <a:t> </a:t>
            </a:r>
            <a:r>
              <a:rPr sz="2800" b="1" spc="-10" dirty="0">
                <a:solidFill>
                  <a:srgbClr val="262626"/>
                </a:solidFill>
                <a:latin typeface="Times New Roman"/>
                <a:cs typeface="Times New Roman"/>
              </a:rPr>
              <a:t>objectivity</a:t>
            </a:r>
            <a:r>
              <a:rPr sz="2800" spc="-10" dirty="0">
                <a:solidFill>
                  <a:srgbClr val="262626"/>
                </a:solidFill>
                <a:latin typeface="Times New Roman"/>
                <a:cs typeface="Times New Roman"/>
              </a:rPr>
              <a:t>.</a:t>
            </a:r>
            <a:endParaRPr sz="2800" dirty="0">
              <a:latin typeface="Times New Roman"/>
              <a:cs typeface="Times New Roman"/>
            </a:endParaRPr>
          </a:p>
          <a:p>
            <a:pPr marL="195580" marR="45085" indent="-186055" algn="just">
              <a:lnSpc>
                <a:spcPct val="150000"/>
              </a:lnSpc>
              <a:spcBef>
                <a:spcPts val="790"/>
              </a:spcBef>
              <a:buClr>
                <a:srgbClr val="418AB3"/>
              </a:buClr>
              <a:buSzPct val="96428"/>
              <a:buFont typeface="Wingdings"/>
              <a:buChar char=""/>
              <a:tabLst>
                <a:tab pos="195580" algn="l"/>
                <a:tab pos="292100" algn="l"/>
              </a:tabLst>
            </a:pPr>
            <a:r>
              <a:rPr sz="2800" dirty="0">
                <a:solidFill>
                  <a:srgbClr val="262626"/>
                </a:solidFill>
                <a:latin typeface="Times New Roman"/>
                <a:cs typeface="Times New Roman"/>
              </a:rPr>
              <a:t>	Informing</a:t>
            </a:r>
            <a:r>
              <a:rPr sz="2800" spc="-30" dirty="0">
                <a:solidFill>
                  <a:srgbClr val="262626"/>
                </a:solidFill>
                <a:latin typeface="Times New Roman"/>
                <a:cs typeface="Times New Roman"/>
              </a:rPr>
              <a:t> </a:t>
            </a:r>
            <a:r>
              <a:rPr sz="2800" dirty="0">
                <a:solidFill>
                  <a:srgbClr val="262626"/>
                </a:solidFill>
                <a:latin typeface="Times New Roman"/>
                <a:cs typeface="Times New Roman"/>
              </a:rPr>
              <a:t>about</a:t>
            </a:r>
            <a:r>
              <a:rPr sz="2800" spc="-25" dirty="0">
                <a:solidFill>
                  <a:srgbClr val="262626"/>
                </a:solidFill>
                <a:latin typeface="Times New Roman"/>
                <a:cs typeface="Times New Roman"/>
              </a:rPr>
              <a:t> </a:t>
            </a:r>
            <a:r>
              <a:rPr sz="2800" b="1" dirty="0">
                <a:solidFill>
                  <a:srgbClr val="262626"/>
                </a:solidFill>
                <a:latin typeface="Times New Roman"/>
                <a:cs typeface="Times New Roman"/>
              </a:rPr>
              <a:t>appropriateness</a:t>
            </a:r>
            <a:r>
              <a:rPr sz="2800" dirty="0">
                <a:solidFill>
                  <a:srgbClr val="262626"/>
                </a:solidFill>
                <a:latin typeface="Times New Roman"/>
                <a:cs typeface="Times New Roman"/>
              </a:rPr>
              <a:t>,</a:t>
            </a:r>
            <a:r>
              <a:rPr sz="2800" spc="-35" dirty="0">
                <a:solidFill>
                  <a:srgbClr val="262626"/>
                </a:solidFill>
                <a:latin typeface="Times New Roman"/>
                <a:cs typeface="Times New Roman"/>
              </a:rPr>
              <a:t> </a:t>
            </a:r>
            <a:r>
              <a:rPr sz="2800" b="1" dirty="0">
                <a:solidFill>
                  <a:srgbClr val="262626"/>
                </a:solidFill>
                <a:latin typeface="Times New Roman"/>
                <a:cs typeface="Times New Roman"/>
              </a:rPr>
              <a:t>consequences,</a:t>
            </a:r>
            <a:r>
              <a:rPr sz="2800" b="1" spc="-30" dirty="0">
                <a:solidFill>
                  <a:srgbClr val="262626"/>
                </a:solidFill>
                <a:latin typeface="Times New Roman"/>
                <a:cs typeface="Times New Roman"/>
              </a:rPr>
              <a:t> </a:t>
            </a:r>
            <a:r>
              <a:rPr sz="2800" b="1" spc="-10" dirty="0">
                <a:solidFill>
                  <a:srgbClr val="262626"/>
                </a:solidFill>
                <a:latin typeface="Times New Roman"/>
                <a:cs typeface="Times New Roman"/>
              </a:rPr>
              <a:t>rights</a:t>
            </a:r>
            <a:r>
              <a:rPr sz="2800" spc="-10" dirty="0">
                <a:solidFill>
                  <a:srgbClr val="262626"/>
                </a:solidFill>
                <a:latin typeface="Times New Roman"/>
                <a:cs typeface="Times New Roman"/>
              </a:rPr>
              <a:t>, </a:t>
            </a:r>
            <a:r>
              <a:rPr sz="2800" b="1" dirty="0">
                <a:solidFill>
                  <a:srgbClr val="262626"/>
                </a:solidFill>
                <a:latin typeface="Times New Roman"/>
                <a:cs typeface="Times New Roman"/>
              </a:rPr>
              <a:t>costs</a:t>
            </a:r>
            <a:r>
              <a:rPr sz="2800" dirty="0">
                <a:solidFill>
                  <a:srgbClr val="262626"/>
                </a:solidFill>
                <a:latin typeface="Times New Roman"/>
                <a:cs typeface="Times New Roman"/>
              </a:rPr>
              <a:t>, and</a:t>
            </a:r>
            <a:r>
              <a:rPr sz="2800" spc="5" dirty="0">
                <a:solidFill>
                  <a:srgbClr val="262626"/>
                </a:solidFill>
                <a:latin typeface="Times New Roman"/>
                <a:cs typeface="Times New Roman"/>
              </a:rPr>
              <a:t> </a:t>
            </a:r>
            <a:r>
              <a:rPr sz="2800" b="1" spc="-10" dirty="0">
                <a:solidFill>
                  <a:srgbClr val="262626"/>
                </a:solidFill>
                <a:latin typeface="Times New Roman"/>
                <a:cs typeface="Times New Roman"/>
              </a:rPr>
              <a:t>limitations</a:t>
            </a:r>
            <a:r>
              <a:rPr sz="2800" spc="-10" dirty="0">
                <a:solidFill>
                  <a:srgbClr val="262626"/>
                </a:solidFill>
                <a:latin typeface="Times New Roman"/>
                <a:cs typeface="Times New Roman"/>
              </a:rPr>
              <a:t>.</a:t>
            </a:r>
            <a:endParaRPr sz="2800" dirty="0">
              <a:latin typeface="Times New Roman"/>
              <a:cs typeface="Times New Roman"/>
            </a:endParaRPr>
          </a:p>
          <a:p>
            <a:pPr marL="292735" indent="-282575" algn="just">
              <a:lnSpc>
                <a:spcPct val="150000"/>
              </a:lnSpc>
              <a:spcBef>
                <a:spcPts val="745"/>
              </a:spcBef>
              <a:buClr>
                <a:srgbClr val="418AB3"/>
              </a:buClr>
              <a:buSzPct val="96428"/>
              <a:buFont typeface="Wingdings"/>
              <a:buChar char=""/>
              <a:tabLst>
                <a:tab pos="292735" algn="l"/>
              </a:tabLst>
            </a:pPr>
            <a:r>
              <a:rPr sz="2800" dirty="0">
                <a:solidFill>
                  <a:srgbClr val="262626"/>
                </a:solidFill>
                <a:latin typeface="Times New Roman"/>
                <a:cs typeface="Times New Roman"/>
              </a:rPr>
              <a:t>Advising</a:t>
            </a:r>
            <a:r>
              <a:rPr sz="2800" spc="-10" dirty="0">
                <a:solidFill>
                  <a:srgbClr val="262626"/>
                </a:solidFill>
                <a:latin typeface="Times New Roman"/>
                <a:cs typeface="Times New Roman"/>
              </a:rPr>
              <a:t> </a:t>
            </a:r>
            <a:r>
              <a:rPr sz="2800" dirty="0">
                <a:solidFill>
                  <a:srgbClr val="262626"/>
                </a:solidFill>
                <a:latin typeface="Times New Roman"/>
                <a:cs typeface="Times New Roman"/>
              </a:rPr>
              <a:t>against</a:t>
            </a:r>
            <a:r>
              <a:rPr sz="2800" spc="-5" dirty="0">
                <a:solidFill>
                  <a:srgbClr val="262626"/>
                </a:solidFill>
                <a:latin typeface="Times New Roman"/>
                <a:cs typeface="Times New Roman"/>
              </a:rPr>
              <a:t> </a:t>
            </a:r>
            <a:r>
              <a:rPr sz="2800" b="1" dirty="0">
                <a:solidFill>
                  <a:srgbClr val="262626"/>
                </a:solidFill>
                <a:latin typeface="Times New Roman"/>
                <a:cs typeface="Times New Roman"/>
              </a:rPr>
              <a:t>invalid</a:t>
            </a:r>
            <a:r>
              <a:rPr sz="2800" b="1" spc="-5" dirty="0">
                <a:solidFill>
                  <a:srgbClr val="262626"/>
                </a:solidFill>
                <a:latin typeface="Times New Roman"/>
                <a:cs typeface="Times New Roman"/>
              </a:rPr>
              <a:t> </a:t>
            </a:r>
            <a:r>
              <a:rPr sz="2800" b="1" dirty="0">
                <a:solidFill>
                  <a:srgbClr val="262626"/>
                </a:solidFill>
                <a:latin typeface="Times New Roman"/>
                <a:cs typeface="Times New Roman"/>
              </a:rPr>
              <a:t>use</a:t>
            </a:r>
            <a:r>
              <a:rPr sz="2800" b="1" spc="-10" dirty="0">
                <a:solidFill>
                  <a:srgbClr val="262626"/>
                </a:solidFill>
                <a:latin typeface="Times New Roman"/>
                <a:cs typeface="Times New Roman"/>
              </a:rPr>
              <a:t> </a:t>
            </a:r>
            <a:r>
              <a:rPr sz="2800" dirty="0">
                <a:solidFill>
                  <a:srgbClr val="262626"/>
                </a:solidFill>
                <a:latin typeface="Times New Roman"/>
                <a:cs typeface="Times New Roman"/>
              </a:rPr>
              <a:t>for</a:t>
            </a:r>
            <a:r>
              <a:rPr sz="2800" spc="-10" dirty="0">
                <a:solidFill>
                  <a:srgbClr val="262626"/>
                </a:solidFill>
                <a:latin typeface="Times New Roman"/>
                <a:cs typeface="Times New Roman"/>
              </a:rPr>
              <a:t> </a:t>
            </a:r>
            <a:r>
              <a:rPr sz="2800" dirty="0">
                <a:solidFill>
                  <a:srgbClr val="262626"/>
                </a:solidFill>
                <a:latin typeface="Times New Roman"/>
                <a:cs typeface="Times New Roman"/>
              </a:rPr>
              <a:t>diverse</a:t>
            </a:r>
            <a:r>
              <a:rPr sz="2800" spc="-10" dirty="0">
                <a:solidFill>
                  <a:srgbClr val="262626"/>
                </a:solidFill>
                <a:latin typeface="Times New Roman"/>
                <a:cs typeface="Times New Roman"/>
              </a:rPr>
              <a:t> groups.</a:t>
            </a:r>
            <a:endParaRPr sz="2800" dirty="0">
              <a:latin typeface="Times New Roman"/>
              <a:cs typeface="Times New Roman"/>
            </a:endParaRPr>
          </a:p>
          <a:p>
            <a:pPr marL="292735" indent="-282575" algn="just">
              <a:lnSpc>
                <a:spcPct val="150000"/>
              </a:lnSpc>
              <a:spcBef>
                <a:spcPts val="840"/>
              </a:spcBef>
              <a:buClr>
                <a:srgbClr val="418AB3"/>
              </a:buClr>
              <a:buSzPct val="96428"/>
              <a:buFont typeface="Wingdings"/>
              <a:buChar char=""/>
              <a:tabLst>
                <a:tab pos="292735" algn="l"/>
              </a:tabLst>
            </a:pPr>
            <a:r>
              <a:rPr sz="2800" dirty="0">
                <a:solidFill>
                  <a:srgbClr val="262626"/>
                </a:solidFill>
                <a:latin typeface="Times New Roman"/>
                <a:cs typeface="Times New Roman"/>
              </a:rPr>
              <a:t>Adhering</a:t>
            </a:r>
            <a:r>
              <a:rPr sz="2800" spc="-10" dirty="0">
                <a:solidFill>
                  <a:srgbClr val="262626"/>
                </a:solidFill>
                <a:latin typeface="Times New Roman"/>
                <a:cs typeface="Times New Roman"/>
              </a:rPr>
              <a:t> </a:t>
            </a:r>
            <a:r>
              <a:rPr sz="2800" dirty="0">
                <a:solidFill>
                  <a:srgbClr val="262626"/>
                </a:solidFill>
                <a:latin typeface="Times New Roman"/>
                <a:cs typeface="Times New Roman"/>
              </a:rPr>
              <a:t>to</a:t>
            </a:r>
            <a:r>
              <a:rPr sz="2800" spc="-5" dirty="0">
                <a:solidFill>
                  <a:srgbClr val="262626"/>
                </a:solidFill>
                <a:latin typeface="Times New Roman"/>
                <a:cs typeface="Times New Roman"/>
              </a:rPr>
              <a:t> </a:t>
            </a:r>
            <a:r>
              <a:rPr sz="2800" dirty="0">
                <a:solidFill>
                  <a:srgbClr val="262626"/>
                </a:solidFill>
                <a:latin typeface="Times New Roman"/>
                <a:cs typeface="Times New Roman"/>
              </a:rPr>
              <a:t>assessment</a:t>
            </a:r>
            <a:r>
              <a:rPr sz="2800" spc="-5" dirty="0">
                <a:solidFill>
                  <a:srgbClr val="262626"/>
                </a:solidFill>
                <a:latin typeface="Times New Roman"/>
                <a:cs typeface="Times New Roman"/>
              </a:rPr>
              <a:t> </a:t>
            </a:r>
            <a:r>
              <a:rPr sz="2800" b="1" dirty="0">
                <a:solidFill>
                  <a:srgbClr val="262626"/>
                </a:solidFill>
                <a:latin typeface="Times New Roman"/>
                <a:cs typeface="Times New Roman"/>
              </a:rPr>
              <a:t>security</a:t>
            </a:r>
            <a:r>
              <a:rPr sz="2800" b="1" spc="-5" dirty="0">
                <a:solidFill>
                  <a:srgbClr val="262626"/>
                </a:solidFill>
                <a:latin typeface="Times New Roman"/>
                <a:cs typeface="Times New Roman"/>
              </a:rPr>
              <a:t> </a:t>
            </a:r>
            <a:r>
              <a:rPr sz="2800" b="1" spc="-10" dirty="0">
                <a:solidFill>
                  <a:srgbClr val="262626"/>
                </a:solidFill>
                <a:latin typeface="Times New Roman"/>
                <a:cs typeface="Times New Roman"/>
              </a:rPr>
              <a:t>measures</a:t>
            </a:r>
            <a:r>
              <a:rPr sz="2800" spc="-10" dirty="0">
                <a:solidFill>
                  <a:srgbClr val="262626"/>
                </a:solidFill>
                <a:latin typeface="Times New Roman"/>
                <a:cs typeface="Times New Roman"/>
              </a:rPr>
              <a:t>.</a:t>
            </a:r>
            <a:endParaRPr sz="2800" dirty="0">
              <a:latin typeface="Times New Roman"/>
              <a:cs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97547" y="655023"/>
            <a:ext cx="8434705" cy="800860"/>
          </a:xfrm>
          <a:prstGeom prst="rect">
            <a:avLst/>
          </a:prstGeom>
          <a:ln/>
        </p:spPr>
        <p:style>
          <a:lnRef idx="1">
            <a:schemeClr val="accent5"/>
          </a:lnRef>
          <a:fillRef idx="2">
            <a:schemeClr val="accent5"/>
          </a:fillRef>
          <a:effectRef idx="1">
            <a:schemeClr val="accent5"/>
          </a:effectRef>
          <a:fontRef idx="minor">
            <a:schemeClr val="dk1"/>
          </a:fontRef>
        </p:style>
        <p:txBody>
          <a:bodyPr vert="horz" wrap="square" lIns="0" tIns="183515" rIns="0" bIns="0" rtlCol="0">
            <a:spAutoFit/>
          </a:bodyPr>
          <a:lstStyle/>
          <a:p>
            <a:pPr marL="92075" algn="ctr">
              <a:lnSpc>
                <a:spcPct val="100000"/>
              </a:lnSpc>
              <a:spcBef>
                <a:spcPts val="1445"/>
              </a:spcBef>
            </a:pPr>
            <a:r>
              <a:rPr lang="en-US" sz="4000" dirty="0">
                <a:ln w="0"/>
                <a:solidFill>
                  <a:schemeClr val="tx1"/>
                </a:solidFill>
                <a:effectLst>
                  <a:outerShdw blurRad="38100" dist="19050" dir="2700000" algn="tl" rotWithShape="0">
                    <a:schemeClr val="dk1">
                      <a:alpha val="40000"/>
                    </a:schemeClr>
                  </a:outerShdw>
                </a:effectLst>
              </a:rPr>
              <a:t>4- Administrator Assessment </a:t>
            </a:r>
          </a:p>
        </p:txBody>
      </p:sp>
      <p:sp>
        <p:nvSpPr>
          <p:cNvPr id="3" name="object 3"/>
          <p:cNvSpPr txBox="1"/>
          <p:nvPr/>
        </p:nvSpPr>
        <p:spPr>
          <a:xfrm>
            <a:off x="380999" y="1676400"/>
            <a:ext cx="9067800" cy="5254965"/>
          </a:xfrm>
          <a:prstGeom prst="rect">
            <a:avLst/>
          </a:prstGeom>
        </p:spPr>
        <p:txBody>
          <a:bodyPr vert="horz" wrap="square" lIns="0" tIns="1905" rIns="0" bIns="0" rtlCol="0">
            <a:spAutoFit/>
          </a:bodyPr>
          <a:lstStyle/>
          <a:p>
            <a:pPr marL="12700" marR="5080" algn="just">
              <a:lnSpc>
                <a:spcPct val="150000"/>
              </a:lnSpc>
              <a:spcBef>
                <a:spcPts val="15"/>
              </a:spcBef>
            </a:pPr>
            <a:r>
              <a:rPr sz="2400" dirty="0">
                <a:solidFill>
                  <a:srgbClr val="262626"/>
                </a:solidFill>
                <a:latin typeface="Times New Roman"/>
                <a:cs typeface="Times New Roman"/>
              </a:rPr>
              <a:t>Individuals</a:t>
            </a:r>
            <a:r>
              <a:rPr sz="2400" spc="110" dirty="0">
                <a:solidFill>
                  <a:srgbClr val="262626"/>
                </a:solidFill>
                <a:latin typeface="Times New Roman"/>
                <a:cs typeface="Times New Roman"/>
              </a:rPr>
              <a:t> </a:t>
            </a:r>
            <a:r>
              <a:rPr sz="2400" dirty="0">
                <a:solidFill>
                  <a:srgbClr val="262626"/>
                </a:solidFill>
                <a:latin typeface="Times New Roman"/>
                <a:cs typeface="Times New Roman"/>
              </a:rPr>
              <a:t>involved</a:t>
            </a:r>
            <a:r>
              <a:rPr sz="2400" spc="130" dirty="0">
                <a:solidFill>
                  <a:srgbClr val="262626"/>
                </a:solidFill>
                <a:latin typeface="Times New Roman"/>
                <a:cs typeface="Times New Roman"/>
              </a:rPr>
              <a:t> </a:t>
            </a:r>
            <a:r>
              <a:rPr sz="2400" dirty="0">
                <a:solidFill>
                  <a:srgbClr val="262626"/>
                </a:solidFill>
                <a:latin typeface="Times New Roman"/>
                <a:cs typeface="Times New Roman"/>
              </a:rPr>
              <a:t>in</a:t>
            </a:r>
            <a:r>
              <a:rPr sz="2400" spc="135" dirty="0">
                <a:solidFill>
                  <a:srgbClr val="262626"/>
                </a:solidFill>
                <a:latin typeface="Times New Roman"/>
                <a:cs typeface="Times New Roman"/>
              </a:rPr>
              <a:t> </a:t>
            </a:r>
            <a:r>
              <a:rPr sz="2400" dirty="0">
                <a:solidFill>
                  <a:srgbClr val="262626"/>
                </a:solidFill>
                <a:latin typeface="Times New Roman"/>
                <a:cs typeface="Times New Roman"/>
              </a:rPr>
              <a:t>preparing</a:t>
            </a:r>
            <a:r>
              <a:rPr sz="2400" spc="125" dirty="0">
                <a:solidFill>
                  <a:srgbClr val="262626"/>
                </a:solidFill>
                <a:latin typeface="Times New Roman"/>
                <a:cs typeface="Times New Roman"/>
              </a:rPr>
              <a:t> </a:t>
            </a:r>
            <a:r>
              <a:rPr sz="2400" dirty="0">
                <a:solidFill>
                  <a:srgbClr val="262626"/>
                </a:solidFill>
                <a:latin typeface="Times New Roman"/>
                <a:cs typeface="Times New Roman"/>
              </a:rPr>
              <a:t>individuals</a:t>
            </a:r>
            <a:r>
              <a:rPr sz="2400" spc="110" dirty="0">
                <a:solidFill>
                  <a:srgbClr val="262626"/>
                </a:solidFill>
                <a:latin typeface="Times New Roman"/>
                <a:cs typeface="Times New Roman"/>
              </a:rPr>
              <a:t> </a:t>
            </a:r>
            <a:r>
              <a:rPr sz="2400" dirty="0">
                <a:solidFill>
                  <a:srgbClr val="262626"/>
                </a:solidFill>
                <a:latin typeface="Times New Roman"/>
                <a:cs typeface="Times New Roman"/>
              </a:rPr>
              <a:t>for</a:t>
            </a:r>
            <a:r>
              <a:rPr sz="2400" spc="70" dirty="0">
                <a:solidFill>
                  <a:srgbClr val="262626"/>
                </a:solidFill>
                <a:latin typeface="Times New Roman"/>
                <a:cs typeface="Times New Roman"/>
              </a:rPr>
              <a:t> </a:t>
            </a:r>
            <a:r>
              <a:rPr sz="2400" dirty="0">
                <a:solidFill>
                  <a:srgbClr val="262626"/>
                </a:solidFill>
                <a:latin typeface="Times New Roman"/>
                <a:cs typeface="Times New Roman"/>
              </a:rPr>
              <a:t>assessments</a:t>
            </a:r>
            <a:r>
              <a:rPr sz="2400" spc="110" dirty="0">
                <a:solidFill>
                  <a:srgbClr val="262626"/>
                </a:solidFill>
                <a:latin typeface="Times New Roman"/>
                <a:cs typeface="Times New Roman"/>
              </a:rPr>
              <a:t> </a:t>
            </a:r>
            <a:r>
              <a:rPr sz="2400" spc="-25" dirty="0">
                <a:solidFill>
                  <a:srgbClr val="262626"/>
                </a:solidFill>
                <a:latin typeface="Times New Roman"/>
                <a:cs typeface="Times New Roman"/>
              </a:rPr>
              <a:t>and </a:t>
            </a:r>
            <a:r>
              <a:rPr sz="2400" dirty="0">
                <a:solidFill>
                  <a:srgbClr val="262626"/>
                </a:solidFill>
                <a:latin typeface="Times New Roman"/>
                <a:cs typeface="Times New Roman"/>
              </a:rPr>
              <a:t>administering</a:t>
            </a:r>
            <a:r>
              <a:rPr sz="2400" spc="95" dirty="0">
                <a:solidFill>
                  <a:srgbClr val="262626"/>
                </a:solidFill>
                <a:latin typeface="Times New Roman"/>
                <a:cs typeface="Times New Roman"/>
              </a:rPr>
              <a:t> </a:t>
            </a:r>
            <a:r>
              <a:rPr sz="2400" dirty="0">
                <a:solidFill>
                  <a:srgbClr val="262626"/>
                </a:solidFill>
                <a:latin typeface="Times New Roman"/>
                <a:cs typeface="Times New Roman"/>
              </a:rPr>
              <a:t>assessments</a:t>
            </a:r>
            <a:r>
              <a:rPr sz="2400" spc="90" dirty="0">
                <a:solidFill>
                  <a:srgbClr val="262626"/>
                </a:solidFill>
                <a:latin typeface="Times New Roman"/>
                <a:cs typeface="Times New Roman"/>
              </a:rPr>
              <a:t> </a:t>
            </a:r>
            <a:r>
              <a:rPr sz="2400" dirty="0">
                <a:solidFill>
                  <a:srgbClr val="262626"/>
                </a:solidFill>
                <a:latin typeface="Times New Roman"/>
                <a:cs typeface="Times New Roman"/>
              </a:rPr>
              <a:t>as</a:t>
            </a:r>
            <a:r>
              <a:rPr sz="2400" spc="90" dirty="0">
                <a:solidFill>
                  <a:srgbClr val="262626"/>
                </a:solidFill>
                <a:latin typeface="Times New Roman"/>
                <a:cs typeface="Times New Roman"/>
              </a:rPr>
              <a:t> </a:t>
            </a:r>
            <a:r>
              <a:rPr sz="2400" b="1" dirty="0">
                <a:solidFill>
                  <a:srgbClr val="262626"/>
                </a:solidFill>
                <a:latin typeface="Times New Roman"/>
                <a:cs typeface="Times New Roman"/>
              </a:rPr>
              <a:t>part</a:t>
            </a:r>
            <a:r>
              <a:rPr sz="2400" b="1" spc="100" dirty="0">
                <a:solidFill>
                  <a:srgbClr val="262626"/>
                </a:solidFill>
                <a:latin typeface="Times New Roman"/>
                <a:cs typeface="Times New Roman"/>
              </a:rPr>
              <a:t> </a:t>
            </a:r>
            <a:r>
              <a:rPr sz="2400" b="1" dirty="0">
                <a:solidFill>
                  <a:srgbClr val="262626"/>
                </a:solidFill>
                <a:latin typeface="Times New Roman"/>
                <a:cs typeface="Times New Roman"/>
              </a:rPr>
              <a:t>of</a:t>
            </a:r>
            <a:r>
              <a:rPr sz="2400" b="1" spc="95" dirty="0">
                <a:solidFill>
                  <a:srgbClr val="262626"/>
                </a:solidFill>
                <a:latin typeface="Times New Roman"/>
                <a:cs typeface="Times New Roman"/>
              </a:rPr>
              <a:t> </a:t>
            </a:r>
            <a:r>
              <a:rPr sz="2400" b="1" dirty="0">
                <a:solidFill>
                  <a:srgbClr val="262626"/>
                </a:solidFill>
                <a:latin typeface="Times New Roman"/>
                <a:cs typeface="Times New Roman"/>
              </a:rPr>
              <a:t>the</a:t>
            </a:r>
            <a:r>
              <a:rPr sz="2400" b="1" spc="90" dirty="0">
                <a:solidFill>
                  <a:srgbClr val="262626"/>
                </a:solidFill>
                <a:latin typeface="Times New Roman"/>
                <a:cs typeface="Times New Roman"/>
              </a:rPr>
              <a:t> </a:t>
            </a:r>
            <a:r>
              <a:rPr sz="2400" b="1" dirty="0">
                <a:solidFill>
                  <a:srgbClr val="262626"/>
                </a:solidFill>
                <a:latin typeface="Times New Roman"/>
                <a:cs typeface="Times New Roman"/>
              </a:rPr>
              <a:t>educational</a:t>
            </a:r>
            <a:r>
              <a:rPr sz="2400" b="1" spc="90" dirty="0">
                <a:solidFill>
                  <a:srgbClr val="262626"/>
                </a:solidFill>
                <a:latin typeface="Times New Roman"/>
                <a:cs typeface="Times New Roman"/>
              </a:rPr>
              <a:t> </a:t>
            </a:r>
            <a:r>
              <a:rPr sz="2400" b="1" dirty="0">
                <a:solidFill>
                  <a:srgbClr val="262626"/>
                </a:solidFill>
                <a:latin typeface="Times New Roman"/>
                <a:cs typeface="Times New Roman"/>
              </a:rPr>
              <a:t>process</a:t>
            </a:r>
            <a:r>
              <a:rPr sz="2400" dirty="0">
                <a:solidFill>
                  <a:srgbClr val="262626"/>
                </a:solidFill>
                <a:latin typeface="Times New Roman"/>
                <a:cs typeface="Times New Roman"/>
              </a:rPr>
              <a:t>,</a:t>
            </a:r>
            <a:r>
              <a:rPr sz="2400" spc="85" dirty="0">
                <a:solidFill>
                  <a:srgbClr val="262626"/>
                </a:solidFill>
                <a:latin typeface="Times New Roman"/>
                <a:cs typeface="Times New Roman"/>
              </a:rPr>
              <a:t> </a:t>
            </a:r>
            <a:r>
              <a:rPr sz="2400" spc="-20" dirty="0">
                <a:solidFill>
                  <a:srgbClr val="262626"/>
                </a:solidFill>
                <a:latin typeface="Times New Roman"/>
                <a:cs typeface="Times New Roman"/>
              </a:rPr>
              <a:t>such </a:t>
            </a:r>
            <a:r>
              <a:rPr sz="2400" dirty="0">
                <a:solidFill>
                  <a:srgbClr val="262626"/>
                </a:solidFill>
                <a:latin typeface="Times New Roman"/>
                <a:cs typeface="Times New Roman"/>
              </a:rPr>
              <a:t>as</a:t>
            </a:r>
            <a:r>
              <a:rPr sz="2400" spc="110" dirty="0">
                <a:solidFill>
                  <a:srgbClr val="262626"/>
                </a:solidFill>
                <a:latin typeface="Times New Roman"/>
                <a:cs typeface="Times New Roman"/>
              </a:rPr>
              <a:t> </a:t>
            </a:r>
            <a:r>
              <a:rPr sz="2400" dirty="0">
                <a:solidFill>
                  <a:srgbClr val="262626"/>
                </a:solidFill>
                <a:latin typeface="Times New Roman"/>
                <a:cs typeface="Times New Roman"/>
              </a:rPr>
              <a:t>teachers,</a:t>
            </a:r>
            <a:r>
              <a:rPr sz="2400" spc="100" dirty="0">
                <a:solidFill>
                  <a:srgbClr val="262626"/>
                </a:solidFill>
                <a:latin typeface="Times New Roman"/>
                <a:cs typeface="Times New Roman"/>
              </a:rPr>
              <a:t> </a:t>
            </a:r>
            <a:r>
              <a:rPr sz="2400" dirty="0">
                <a:solidFill>
                  <a:srgbClr val="262626"/>
                </a:solidFill>
                <a:latin typeface="Times New Roman"/>
                <a:cs typeface="Times New Roman"/>
              </a:rPr>
              <a:t>administrators,</a:t>
            </a:r>
            <a:r>
              <a:rPr sz="2400" spc="105" dirty="0">
                <a:solidFill>
                  <a:srgbClr val="262626"/>
                </a:solidFill>
                <a:latin typeface="Times New Roman"/>
                <a:cs typeface="Times New Roman"/>
              </a:rPr>
              <a:t> </a:t>
            </a:r>
            <a:r>
              <a:rPr sz="2400" dirty="0">
                <a:solidFill>
                  <a:srgbClr val="262626"/>
                </a:solidFill>
                <a:latin typeface="Times New Roman"/>
                <a:cs typeface="Times New Roman"/>
              </a:rPr>
              <a:t>and</a:t>
            </a:r>
            <a:r>
              <a:rPr sz="2400" spc="130" dirty="0">
                <a:solidFill>
                  <a:srgbClr val="262626"/>
                </a:solidFill>
                <a:latin typeface="Times New Roman"/>
                <a:cs typeface="Times New Roman"/>
              </a:rPr>
              <a:t> </a:t>
            </a:r>
            <a:r>
              <a:rPr sz="2400" dirty="0">
                <a:solidFill>
                  <a:srgbClr val="262626"/>
                </a:solidFill>
                <a:latin typeface="Times New Roman"/>
                <a:cs typeface="Times New Roman"/>
              </a:rPr>
              <a:t>assessment</a:t>
            </a:r>
            <a:r>
              <a:rPr sz="2400" spc="114" dirty="0">
                <a:solidFill>
                  <a:srgbClr val="262626"/>
                </a:solidFill>
                <a:latin typeface="Times New Roman"/>
                <a:cs typeface="Times New Roman"/>
              </a:rPr>
              <a:t> </a:t>
            </a:r>
            <a:r>
              <a:rPr sz="2400" dirty="0">
                <a:solidFill>
                  <a:srgbClr val="262626"/>
                </a:solidFill>
                <a:latin typeface="Times New Roman"/>
                <a:cs typeface="Times New Roman"/>
              </a:rPr>
              <a:t>personnel,</a:t>
            </a:r>
            <a:r>
              <a:rPr sz="2400" spc="105" dirty="0">
                <a:solidFill>
                  <a:srgbClr val="262626"/>
                </a:solidFill>
                <a:latin typeface="Times New Roman"/>
                <a:cs typeface="Times New Roman"/>
              </a:rPr>
              <a:t> </a:t>
            </a:r>
            <a:r>
              <a:rPr sz="2400" dirty="0">
                <a:solidFill>
                  <a:srgbClr val="262626"/>
                </a:solidFill>
                <a:latin typeface="Times New Roman"/>
                <a:cs typeface="Times New Roman"/>
              </a:rPr>
              <a:t>play</a:t>
            </a:r>
            <a:r>
              <a:rPr sz="2400" spc="114" dirty="0">
                <a:solidFill>
                  <a:srgbClr val="262626"/>
                </a:solidFill>
                <a:latin typeface="Times New Roman"/>
                <a:cs typeface="Times New Roman"/>
              </a:rPr>
              <a:t> </a:t>
            </a:r>
            <a:r>
              <a:rPr sz="2400" spc="-50" dirty="0">
                <a:solidFill>
                  <a:srgbClr val="262626"/>
                </a:solidFill>
                <a:latin typeface="Times New Roman"/>
                <a:cs typeface="Times New Roman"/>
              </a:rPr>
              <a:t>a </a:t>
            </a:r>
            <a:r>
              <a:rPr sz="2400" dirty="0">
                <a:solidFill>
                  <a:srgbClr val="262626"/>
                </a:solidFill>
                <a:latin typeface="Times New Roman"/>
                <a:cs typeface="Times New Roman"/>
              </a:rPr>
              <a:t>crucial</a:t>
            </a:r>
            <a:r>
              <a:rPr sz="2400" spc="85" dirty="0">
                <a:solidFill>
                  <a:srgbClr val="262626"/>
                </a:solidFill>
                <a:latin typeface="Times New Roman"/>
                <a:cs typeface="Times New Roman"/>
              </a:rPr>
              <a:t> </a:t>
            </a:r>
            <a:r>
              <a:rPr sz="2400" dirty="0">
                <a:solidFill>
                  <a:srgbClr val="262626"/>
                </a:solidFill>
                <a:latin typeface="Times New Roman"/>
                <a:cs typeface="Times New Roman"/>
              </a:rPr>
              <a:t>role</a:t>
            </a:r>
            <a:r>
              <a:rPr sz="2400" spc="95" dirty="0">
                <a:solidFill>
                  <a:srgbClr val="262626"/>
                </a:solidFill>
                <a:latin typeface="Times New Roman"/>
                <a:cs typeface="Times New Roman"/>
              </a:rPr>
              <a:t> </a:t>
            </a:r>
            <a:r>
              <a:rPr sz="2400" dirty="0">
                <a:solidFill>
                  <a:srgbClr val="262626"/>
                </a:solidFill>
                <a:latin typeface="Times New Roman"/>
                <a:cs typeface="Times New Roman"/>
              </a:rPr>
              <a:t>in</a:t>
            </a:r>
            <a:r>
              <a:rPr sz="2400" spc="105" dirty="0">
                <a:solidFill>
                  <a:srgbClr val="262626"/>
                </a:solidFill>
                <a:latin typeface="Times New Roman"/>
                <a:cs typeface="Times New Roman"/>
              </a:rPr>
              <a:t> </a:t>
            </a:r>
            <a:r>
              <a:rPr sz="2400" b="1" dirty="0">
                <a:solidFill>
                  <a:srgbClr val="262626"/>
                </a:solidFill>
                <a:latin typeface="Times New Roman"/>
                <a:cs typeface="Times New Roman"/>
              </a:rPr>
              <a:t>ensuring</a:t>
            </a:r>
            <a:r>
              <a:rPr sz="2400" b="1" spc="100" dirty="0">
                <a:solidFill>
                  <a:srgbClr val="262626"/>
                </a:solidFill>
                <a:latin typeface="Times New Roman"/>
                <a:cs typeface="Times New Roman"/>
              </a:rPr>
              <a:t> </a:t>
            </a:r>
            <a:r>
              <a:rPr sz="2400" b="1" dirty="0">
                <a:solidFill>
                  <a:srgbClr val="262626"/>
                </a:solidFill>
                <a:latin typeface="Times New Roman"/>
                <a:cs typeface="Times New Roman"/>
              </a:rPr>
              <a:t>fair</a:t>
            </a:r>
            <a:r>
              <a:rPr sz="2400" b="1" spc="50" dirty="0">
                <a:solidFill>
                  <a:srgbClr val="262626"/>
                </a:solidFill>
                <a:latin typeface="Times New Roman"/>
                <a:cs typeface="Times New Roman"/>
              </a:rPr>
              <a:t> </a:t>
            </a:r>
            <a:r>
              <a:rPr sz="2400" dirty="0">
                <a:solidFill>
                  <a:srgbClr val="262626"/>
                </a:solidFill>
                <a:latin typeface="Times New Roman"/>
                <a:cs typeface="Times New Roman"/>
              </a:rPr>
              <a:t>and</a:t>
            </a:r>
            <a:r>
              <a:rPr sz="2400" spc="110" dirty="0">
                <a:solidFill>
                  <a:srgbClr val="262626"/>
                </a:solidFill>
                <a:latin typeface="Times New Roman"/>
                <a:cs typeface="Times New Roman"/>
              </a:rPr>
              <a:t> </a:t>
            </a:r>
            <a:r>
              <a:rPr sz="2400" b="1" dirty="0">
                <a:solidFill>
                  <a:srgbClr val="262626"/>
                </a:solidFill>
                <a:latin typeface="Times New Roman"/>
                <a:cs typeface="Times New Roman"/>
              </a:rPr>
              <a:t>accurate</a:t>
            </a:r>
            <a:r>
              <a:rPr sz="2400" b="1" spc="90" dirty="0">
                <a:solidFill>
                  <a:srgbClr val="262626"/>
                </a:solidFill>
                <a:latin typeface="Times New Roman"/>
                <a:cs typeface="Times New Roman"/>
              </a:rPr>
              <a:t> </a:t>
            </a:r>
            <a:r>
              <a:rPr sz="2400" b="1" dirty="0">
                <a:solidFill>
                  <a:srgbClr val="262626"/>
                </a:solidFill>
                <a:latin typeface="Times New Roman"/>
                <a:cs typeface="Times New Roman"/>
              </a:rPr>
              <a:t>administration</a:t>
            </a:r>
            <a:r>
              <a:rPr sz="2400" dirty="0">
                <a:solidFill>
                  <a:srgbClr val="262626"/>
                </a:solidFill>
                <a:latin typeface="Times New Roman"/>
                <a:cs typeface="Times New Roman"/>
              </a:rPr>
              <a:t>.</a:t>
            </a:r>
            <a:r>
              <a:rPr sz="2400" spc="45" dirty="0">
                <a:solidFill>
                  <a:srgbClr val="262626"/>
                </a:solidFill>
                <a:latin typeface="Times New Roman"/>
                <a:cs typeface="Times New Roman"/>
              </a:rPr>
              <a:t> </a:t>
            </a:r>
            <a:r>
              <a:rPr sz="2400" spc="-10" dirty="0">
                <a:solidFill>
                  <a:srgbClr val="262626"/>
                </a:solidFill>
                <a:latin typeface="Times New Roman"/>
                <a:cs typeface="Times New Roman"/>
              </a:rPr>
              <a:t>Their </a:t>
            </a:r>
            <a:r>
              <a:rPr sz="2400" dirty="0">
                <a:solidFill>
                  <a:srgbClr val="262626"/>
                </a:solidFill>
                <a:latin typeface="Times New Roman"/>
                <a:cs typeface="Times New Roman"/>
              </a:rPr>
              <a:t>professional</a:t>
            </a:r>
            <a:r>
              <a:rPr sz="2400" spc="145" dirty="0">
                <a:solidFill>
                  <a:srgbClr val="262626"/>
                </a:solidFill>
                <a:latin typeface="Times New Roman"/>
                <a:cs typeface="Times New Roman"/>
              </a:rPr>
              <a:t> </a:t>
            </a:r>
            <a:r>
              <a:rPr sz="2400" dirty="0">
                <a:solidFill>
                  <a:srgbClr val="262626"/>
                </a:solidFill>
                <a:latin typeface="Times New Roman"/>
                <a:cs typeface="Times New Roman"/>
              </a:rPr>
              <a:t>responsibilities</a:t>
            </a:r>
            <a:r>
              <a:rPr sz="2400" spc="150" dirty="0">
                <a:solidFill>
                  <a:srgbClr val="262626"/>
                </a:solidFill>
                <a:latin typeface="Times New Roman"/>
                <a:cs typeface="Times New Roman"/>
              </a:rPr>
              <a:t> </a:t>
            </a:r>
            <a:r>
              <a:rPr sz="2400" spc="-10" dirty="0">
                <a:solidFill>
                  <a:srgbClr val="262626"/>
                </a:solidFill>
                <a:latin typeface="Times New Roman"/>
                <a:cs typeface="Times New Roman"/>
              </a:rPr>
              <a:t>include:</a:t>
            </a:r>
            <a:endParaRPr sz="2400" dirty="0">
              <a:latin typeface="Times New Roman"/>
              <a:cs typeface="Times New Roman"/>
            </a:endParaRPr>
          </a:p>
          <a:p>
            <a:pPr marL="236220" indent="-223520" algn="just">
              <a:lnSpc>
                <a:spcPct val="150000"/>
              </a:lnSpc>
              <a:spcBef>
                <a:spcPts val="860"/>
              </a:spcBef>
              <a:buClr>
                <a:srgbClr val="418AB3"/>
              </a:buClr>
              <a:buSzPct val="95454"/>
              <a:buFont typeface="Wingdings"/>
              <a:buChar char=""/>
              <a:tabLst>
                <a:tab pos="236220" algn="l"/>
              </a:tabLst>
            </a:pPr>
            <a:r>
              <a:rPr sz="2400" dirty="0">
                <a:solidFill>
                  <a:srgbClr val="262626"/>
                </a:solidFill>
                <a:latin typeface="Times New Roman"/>
                <a:cs typeface="Times New Roman"/>
              </a:rPr>
              <a:t>Inform</a:t>
            </a:r>
            <a:r>
              <a:rPr sz="2400" spc="114" dirty="0">
                <a:solidFill>
                  <a:srgbClr val="262626"/>
                </a:solidFill>
                <a:latin typeface="Times New Roman"/>
                <a:cs typeface="Times New Roman"/>
              </a:rPr>
              <a:t> </a:t>
            </a:r>
            <a:r>
              <a:rPr sz="2400" dirty="0">
                <a:solidFill>
                  <a:srgbClr val="262626"/>
                </a:solidFill>
                <a:latin typeface="Times New Roman"/>
                <a:cs typeface="Times New Roman"/>
              </a:rPr>
              <a:t>test</a:t>
            </a:r>
            <a:r>
              <a:rPr sz="2400" spc="95" dirty="0">
                <a:solidFill>
                  <a:srgbClr val="262626"/>
                </a:solidFill>
                <a:latin typeface="Times New Roman"/>
                <a:cs typeface="Times New Roman"/>
              </a:rPr>
              <a:t> </a:t>
            </a:r>
            <a:r>
              <a:rPr sz="2400" dirty="0">
                <a:solidFill>
                  <a:srgbClr val="262626"/>
                </a:solidFill>
                <a:latin typeface="Times New Roman"/>
                <a:cs typeface="Times New Roman"/>
              </a:rPr>
              <a:t>takers</a:t>
            </a:r>
            <a:r>
              <a:rPr sz="2400" spc="100" dirty="0">
                <a:solidFill>
                  <a:srgbClr val="262626"/>
                </a:solidFill>
                <a:latin typeface="Times New Roman"/>
                <a:cs typeface="Times New Roman"/>
              </a:rPr>
              <a:t> </a:t>
            </a:r>
            <a:r>
              <a:rPr sz="2400" dirty="0">
                <a:solidFill>
                  <a:srgbClr val="262626"/>
                </a:solidFill>
                <a:latin typeface="Times New Roman"/>
                <a:cs typeface="Times New Roman"/>
              </a:rPr>
              <a:t>about</a:t>
            </a:r>
            <a:r>
              <a:rPr sz="2400" spc="90" dirty="0">
                <a:solidFill>
                  <a:srgbClr val="262626"/>
                </a:solidFill>
                <a:latin typeface="Times New Roman"/>
                <a:cs typeface="Times New Roman"/>
              </a:rPr>
              <a:t> </a:t>
            </a:r>
            <a:r>
              <a:rPr sz="2400" dirty="0">
                <a:solidFill>
                  <a:srgbClr val="262626"/>
                </a:solidFill>
                <a:latin typeface="Times New Roman"/>
                <a:cs typeface="Times New Roman"/>
              </a:rPr>
              <a:t>assessment</a:t>
            </a:r>
            <a:r>
              <a:rPr sz="2400" spc="95" dirty="0">
                <a:solidFill>
                  <a:srgbClr val="262626"/>
                </a:solidFill>
                <a:latin typeface="Times New Roman"/>
                <a:cs typeface="Times New Roman"/>
              </a:rPr>
              <a:t> </a:t>
            </a:r>
            <a:r>
              <a:rPr sz="2400" b="1" dirty="0">
                <a:solidFill>
                  <a:srgbClr val="262626"/>
                </a:solidFill>
                <a:latin typeface="Times New Roman"/>
                <a:cs typeface="Times New Roman"/>
              </a:rPr>
              <a:t>purpose</a:t>
            </a:r>
            <a:r>
              <a:rPr sz="2400" dirty="0">
                <a:solidFill>
                  <a:srgbClr val="262626"/>
                </a:solidFill>
                <a:latin typeface="Times New Roman"/>
                <a:cs typeface="Times New Roman"/>
              </a:rPr>
              <a:t>,</a:t>
            </a:r>
            <a:r>
              <a:rPr sz="2400" spc="95" dirty="0">
                <a:solidFill>
                  <a:srgbClr val="262626"/>
                </a:solidFill>
                <a:latin typeface="Times New Roman"/>
                <a:cs typeface="Times New Roman"/>
              </a:rPr>
              <a:t> </a:t>
            </a:r>
            <a:r>
              <a:rPr sz="2400" b="1" dirty="0">
                <a:solidFill>
                  <a:srgbClr val="262626"/>
                </a:solidFill>
                <a:latin typeface="Times New Roman"/>
                <a:cs typeface="Times New Roman"/>
              </a:rPr>
              <a:t>procedures</a:t>
            </a:r>
            <a:r>
              <a:rPr sz="2400" dirty="0">
                <a:solidFill>
                  <a:srgbClr val="262626"/>
                </a:solidFill>
                <a:latin typeface="Times New Roman"/>
                <a:cs typeface="Times New Roman"/>
              </a:rPr>
              <a:t>,</a:t>
            </a:r>
            <a:r>
              <a:rPr sz="2400" spc="95" dirty="0">
                <a:solidFill>
                  <a:srgbClr val="262626"/>
                </a:solidFill>
                <a:latin typeface="Times New Roman"/>
                <a:cs typeface="Times New Roman"/>
              </a:rPr>
              <a:t> </a:t>
            </a:r>
            <a:r>
              <a:rPr sz="2400" dirty="0">
                <a:solidFill>
                  <a:srgbClr val="262626"/>
                </a:solidFill>
                <a:latin typeface="Times New Roman"/>
                <a:cs typeface="Times New Roman"/>
              </a:rPr>
              <a:t>and</a:t>
            </a:r>
            <a:r>
              <a:rPr sz="2400" spc="105" dirty="0">
                <a:solidFill>
                  <a:srgbClr val="262626"/>
                </a:solidFill>
                <a:latin typeface="Times New Roman"/>
                <a:cs typeface="Times New Roman"/>
              </a:rPr>
              <a:t> </a:t>
            </a:r>
            <a:r>
              <a:rPr sz="2400" b="1" spc="-10" dirty="0">
                <a:solidFill>
                  <a:srgbClr val="262626"/>
                </a:solidFill>
                <a:latin typeface="Times New Roman"/>
                <a:cs typeface="Times New Roman"/>
              </a:rPr>
              <a:t>rights.</a:t>
            </a:r>
            <a:endParaRPr sz="2400" b="1" dirty="0">
              <a:latin typeface="Times New Roman"/>
              <a:cs typeface="Times New Roman"/>
            </a:endParaRPr>
          </a:p>
          <a:p>
            <a:pPr marL="195580" marR="1423035" indent="-183515" algn="just">
              <a:lnSpc>
                <a:spcPct val="150000"/>
              </a:lnSpc>
              <a:spcBef>
                <a:spcPts val="770"/>
              </a:spcBef>
              <a:buClr>
                <a:srgbClr val="418AB3"/>
              </a:buClr>
              <a:buSzPct val="95454"/>
              <a:buFont typeface="Wingdings"/>
              <a:buChar char=""/>
              <a:tabLst>
                <a:tab pos="195580" algn="l"/>
                <a:tab pos="235585" algn="l"/>
              </a:tabLst>
            </a:pPr>
            <a:r>
              <a:rPr sz="2400" dirty="0">
                <a:solidFill>
                  <a:srgbClr val="262626"/>
                </a:solidFill>
                <a:latin typeface="Times New Roman"/>
                <a:cs typeface="Times New Roman"/>
              </a:rPr>
              <a:t>Maintain</a:t>
            </a:r>
            <a:r>
              <a:rPr sz="2400" spc="114" dirty="0">
                <a:solidFill>
                  <a:srgbClr val="262626"/>
                </a:solidFill>
                <a:latin typeface="Times New Roman"/>
                <a:cs typeface="Times New Roman"/>
              </a:rPr>
              <a:t> </a:t>
            </a:r>
            <a:r>
              <a:rPr sz="2400" b="1" dirty="0">
                <a:solidFill>
                  <a:srgbClr val="262626"/>
                </a:solidFill>
                <a:latin typeface="Times New Roman"/>
                <a:cs typeface="Times New Roman"/>
              </a:rPr>
              <a:t>security</a:t>
            </a:r>
            <a:r>
              <a:rPr sz="2400" b="1" spc="110" dirty="0">
                <a:solidFill>
                  <a:srgbClr val="262626"/>
                </a:solidFill>
                <a:latin typeface="Times New Roman"/>
                <a:cs typeface="Times New Roman"/>
              </a:rPr>
              <a:t> </a:t>
            </a:r>
            <a:r>
              <a:rPr sz="2400" b="1" dirty="0">
                <a:solidFill>
                  <a:srgbClr val="262626"/>
                </a:solidFill>
                <a:latin typeface="Times New Roman"/>
                <a:cs typeface="Times New Roman"/>
              </a:rPr>
              <a:t>measures</a:t>
            </a:r>
            <a:r>
              <a:rPr sz="2400" b="1" spc="110" dirty="0">
                <a:solidFill>
                  <a:srgbClr val="262626"/>
                </a:solidFill>
                <a:latin typeface="Times New Roman"/>
                <a:cs typeface="Times New Roman"/>
              </a:rPr>
              <a:t> </a:t>
            </a:r>
            <a:r>
              <a:rPr sz="2400" dirty="0">
                <a:solidFill>
                  <a:srgbClr val="262626"/>
                </a:solidFill>
                <a:latin typeface="Times New Roman"/>
                <a:cs typeface="Times New Roman"/>
              </a:rPr>
              <a:t>for</a:t>
            </a:r>
            <a:r>
              <a:rPr sz="2400" spc="114" dirty="0">
                <a:solidFill>
                  <a:srgbClr val="262626"/>
                </a:solidFill>
                <a:latin typeface="Times New Roman"/>
                <a:cs typeface="Times New Roman"/>
              </a:rPr>
              <a:t> </a:t>
            </a:r>
            <a:r>
              <a:rPr sz="2400" dirty="0">
                <a:solidFill>
                  <a:srgbClr val="262626"/>
                </a:solidFill>
                <a:latin typeface="Times New Roman"/>
                <a:cs typeface="Times New Roman"/>
              </a:rPr>
              <a:t>assessment</a:t>
            </a:r>
            <a:r>
              <a:rPr sz="2400" spc="105" dirty="0">
                <a:solidFill>
                  <a:srgbClr val="262626"/>
                </a:solidFill>
                <a:latin typeface="Times New Roman"/>
                <a:cs typeface="Times New Roman"/>
              </a:rPr>
              <a:t> </a:t>
            </a:r>
            <a:r>
              <a:rPr sz="2400" b="1" dirty="0">
                <a:solidFill>
                  <a:srgbClr val="262626"/>
                </a:solidFill>
                <a:latin typeface="Times New Roman"/>
                <a:cs typeface="Times New Roman"/>
              </a:rPr>
              <a:t>integrity</a:t>
            </a:r>
            <a:r>
              <a:rPr lang="en-US" sz="2400" spc="114" dirty="0">
                <a:solidFill>
                  <a:srgbClr val="262626"/>
                </a:solidFill>
                <a:latin typeface="Times New Roman"/>
                <a:cs typeface="Times New Roman"/>
              </a:rPr>
              <a:t> </a:t>
            </a:r>
            <a:r>
              <a:rPr sz="2400" spc="-25" dirty="0">
                <a:solidFill>
                  <a:srgbClr val="262626"/>
                </a:solidFill>
                <a:latin typeface="Times New Roman"/>
                <a:cs typeface="Times New Roman"/>
              </a:rPr>
              <a:t>and </a:t>
            </a:r>
            <a:r>
              <a:rPr sz="2400" b="1" spc="-10" dirty="0">
                <a:solidFill>
                  <a:srgbClr val="262626"/>
                </a:solidFill>
                <a:latin typeface="Times New Roman"/>
                <a:cs typeface="Times New Roman"/>
              </a:rPr>
              <a:t>confidentiality.</a:t>
            </a:r>
            <a:endParaRPr sz="2400" b="1" dirty="0">
              <a:latin typeface="Times New Roman"/>
              <a:cs typeface="Times New Roman"/>
            </a:endParaRPr>
          </a:p>
          <a:p>
            <a:pPr marL="236220" indent="-223520" algn="just">
              <a:lnSpc>
                <a:spcPct val="150000"/>
              </a:lnSpc>
              <a:spcBef>
                <a:spcPts val="865"/>
              </a:spcBef>
              <a:buClr>
                <a:srgbClr val="418AB3"/>
              </a:buClr>
              <a:buSzPct val="95454"/>
              <a:buFont typeface="Wingdings"/>
              <a:buChar char=""/>
              <a:tabLst>
                <a:tab pos="236220" algn="l"/>
              </a:tabLst>
            </a:pPr>
            <a:r>
              <a:rPr sz="2400" b="1" dirty="0">
                <a:solidFill>
                  <a:srgbClr val="262626"/>
                </a:solidFill>
                <a:latin typeface="Times New Roman"/>
                <a:cs typeface="Times New Roman"/>
              </a:rPr>
              <a:t>Familiarize</a:t>
            </a:r>
            <a:r>
              <a:rPr sz="2400" spc="110" dirty="0">
                <a:solidFill>
                  <a:srgbClr val="262626"/>
                </a:solidFill>
                <a:latin typeface="Times New Roman"/>
                <a:cs typeface="Times New Roman"/>
              </a:rPr>
              <a:t> </a:t>
            </a:r>
            <a:r>
              <a:rPr sz="2400" dirty="0">
                <a:solidFill>
                  <a:srgbClr val="262626"/>
                </a:solidFill>
                <a:latin typeface="Times New Roman"/>
                <a:cs typeface="Times New Roman"/>
              </a:rPr>
              <a:t>with</a:t>
            </a:r>
            <a:r>
              <a:rPr sz="2400" spc="120" dirty="0">
                <a:solidFill>
                  <a:srgbClr val="262626"/>
                </a:solidFill>
                <a:latin typeface="Times New Roman"/>
                <a:cs typeface="Times New Roman"/>
              </a:rPr>
              <a:t> </a:t>
            </a:r>
            <a:r>
              <a:rPr sz="2400" b="1" dirty="0">
                <a:solidFill>
                  <a:srgbClr val="262626"/>
                </a:solidFill>
                <a:latin typeface="Times New Roman"/>
                <a:cs typeface="Times New Roman"/>
              </a:rPr>
              <a:t>administration</a:t>
            </a:r>
            <a:r>
              <a:rPr sz="2400" b="1" spc="120" dirty="0">
                <a:solidFill>
                  <a:srgbClr val="262626"/>
                </a:solidFill>
                <a:latin typeface="Times New Roman"/>
                <a:cs typeface="Times New Roman"/>
              </a:rPr>
              <a:t> </a:t>
            </a:r>
            <a:r>
              <a:rPr sz="2400" b="1" dirty="0">
                <a:solidFill>
                  <a:srgbClr val="262626"/>
                </a:solidFill>
                <a:latin typeface="Times New Roman"/>
                <a:cs typeface="Times New Roman"/>
              </a:rPr>
              <a:t>procedures</a:t>
            </a:r>
            <a:r>
              <a:rPr sz="2400" b="1" spc="114" dirty="0">
                <a:solidFill>
                  <a:srgbClr val="262626"/>
                </a:solidFill>
                <a:latin typeface="Times New Roman"/>
                <a:cs typeface="Times New Roman"/>
              </a:rPr>
              <a:t> </a:t>
            </a:r>
            <a:r>
              <a:rPr sz="2400" dirty="0">
                <a:solidFill>
                  <a:srgbClr val="262626"/>
                </a:solidFill>
                <a:latin typeface="Times New Roman"/>
                <a:cs typeface="Times New Roman"/>
              </a:rPr>
              <a:t>before</a:t>
            </a:r>
            <a:r>
              <a:rPr sz="2400" spc="110" dirty="0">
                <a:solidFill>
                  <a:srgbClr val="262626"/>
                </a:solidFill>
                <a:latin typeface="Times New Roman"/>
                <a:cs typeface="Times New Roman"/>
              </a:rPr>
              <a:t> </a:t>
            </a:r>
            <a:r>
              <a:rPr sz="2400" dirty="0">
                <a:solidFill>
                  <a:srgbClr val="262626"/>
                </a:solidFill>
                <a:latin typeface="Times New Roman"/>
                <a:cs typeface="Times New Roman"/>
              </a:rPr>
              <a:t>the</a:t>
            </a:r>
            <a:r>
              <a:rPr sz="2400" spc="114" dirty="0">
                <a:solidFill>
                  <a:srgbClr val="262626"/>
                </a:solidFill>
                <a:latin typeface="Times New Roman"/>
                <a:cs typeface="Times New Roman"/>
              </a:rPr>
              <a:t> </a:t>
            </a:r>
            <a:r>
              <a:rPr sz="2400" spc="-10" dirty="0">
                <a:solidFill>
                  <a:srgbClr val="262626"/>
                </a:solidFill>
                <a:latin typeface="Times New Roman"/>
                <a:cs typeface="Times New Roman"/>
              </a:rPr>
              <a:t>assessment.</a:t>
            </a:r>
            <a:endParaRPr sz="2400" dirty="0">
              <a:latin typeface="Times New Roman"/>
              <a:cs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697547" y="1676400"/>
            <a:ext cx="8434705" cy="3865096"/>
          </a:xfrm>
          <a:prstGeom prst="rect">
            <a:avLst/>
          </a:prstGeom>
        </p:spPr>
        <p:txBody>
          <a:bodyPr vert="horz" wrap="square" lIns="0" tIns="27939" rIns="0" bIns="0" rtlCol="0">
            <a:spAutoFit/>
          </a:bodyPr>
          <a:lstStyle/>
          <a:p>
            <a:pPr marL="195580" marR="5080" indent="-183515">
              <a:lnSpc>
                <a:spcPct val="150000"/>
              </a:lnSpc>
              <a:spcBef>
                <a:spcPts val="219"/>
              </a:spcBef>
              <a:buClr>
                <a:srgbClr val="418AB3"/>
              </a:buClr>
              <a:buFont typeface="Arial MT"/>
              <a:buChar char="•"/>
              <a:tabLst>
                <a:tab pos="195580" algn="l"/>
              </a:tabLst>
            </a:pPr>
            <a:r>
              <a:rPr sz="2600" spc="-10" dirty="0">
                <a:solidFill>
                  <a:srgbClr val="262626"/>
                </a:solidFill>
                <a:latin typeface="Times New Roman"/>
                <a:cs typeface="Times New Roman"/>
              </a:rPr>
              <a:t>Follow</a:t>
            </a:r>
            <a:r>
              <a:rPr sz="2600" spc="-90" dirty="0">
                <a:solidFill>
                  <a:srgbClr val="262626"/>
                </a:solidFill>
                <a:latin typeface="Times New Roman"/>
                <a:cs typeface="Times New Roman"/>
              </a:rPr>
              <a:t> </a:t>
            </a:r>
            <a:r>
              <a:rPr sz="2600" spc="-10" dirty="0">
                <a:solidFill>
                  <a:srgbClr val="262626"/>
                </a:solidFill>
                <a:latin typeface="Times New Roman"/>
                <a:cs typeface="Times New Roman"/>
              </a:rPr>
              <a:t>prescribed</a:t>
            </a:r>
            <a:r>
              <a:rPr sz="2600" spc="-90" dirty="0">
                <a:solidFill>
                  <a:srgbClr val="262626"/>
                </a:solidFill>
                <a:latin typeface="Times New Roman"/>
                <a:cs typeface="Times New Roman"/>
              </a:rPr>
              <a:t> </a:t>
            </a:r>
            <a:r>
              <a:rPr sz="2600" spc="-10" dirty="0">
                <a:solidFill>
                  <a:srgbClr val="262626"/>
                </a:solidFill>
                <a:latin typeface="Times New Roman"/>
                <a:cs typeface="Times New Roman"/>
              </a:rPr>
              <a:t>procedures</a:t>
            </a:r>
            <a:r>
              <a:rPr sz="2600" spc="-75" dirty="0">
                <a:solidFill>
                  <a:srgbClr val="262626"/>
                </a:solidFill>
                <a:latin typeface="Times New Roman"/>
                <a:cs typeface="Times New Roman"/>
              </a:rPr>
              <a:t> </a:t>
            </a:r>
            <a:r>
              <a:rPr sz="2600" dirty="0">
                <a:solidFill>
                  <a:srgbClr val="262626"/>
                </a:solidFill>
                <a:latin typeface="Times New Roman"/>
                <a:cs typeface="Times New Roman"/>
              </a:rPr>
              <a:t>and</a:t>
            </a:r>
            <a:r>
              <a:rPr sz="2600" spc="-85" dirty="0">
                <a:solidFill>
                  <a:srgbClr val="262626"/>
                </a:solidFill>
                <a:latin typeface="Times New Roman"/>
                <a:cs typeface="Times New Roman"/>
              </a:rPr>
              <a:t> </a:t>
            </a:r>
            <a:r>
              <a:rPr sz="2600" b="1" dirty="0">
                <a:solidFill>
                  <a:srgbClr val="262626"/>
                </a:solidFill>
                <a:latin typeface="Times New Roman"/>
                <a:cs typeface="Times New Roman"/>
              </a:rPr>
              <a:t>notify</a:t>
            </a:r>
            <a:r>
              <a:rPr sz="2600" b="1" spc="-85" dirty="0">
                <a:solidFill>
                  <a:srgbClr val="262626"/>
                </a:solidFill>
                <a:latin typeface="Times New Roman"/>
                <a:cs typeface="Times New Roman"/>
              </a:rPr>
              <a:t> </a:t>
            </a:r>
            <a:r>
              <a:rPr sz="2600" b="1" dirty="0">
                <a:solidFill>
                  <a:srgbClr val="262626"/>
                </a:solidFill>
                <a:latin typeface="Times New Roman"/>
                <a:cs typeface="Times New Roman"/>
              </a:rPr>
              <a:t>of</a:t>
            </a:r>
            <a:r>
              <a:rPr sz="2600" b="1" spc="-80" dirty="0">
                <a:solidFill>
                  <a:srgbClr val="262626"/>
                </a:solidFill>
                <a:latin typeface="Times New Roman"/>
                <a:cs typeface="Times New Roman"/>
              </a:rPr>
              <a:t> </a:t>
            </a:r>
            <a:r>
              <a:rPr sz="2600" b="1" dirty="0">
                <a:solidFill>
                  <a:srgbClr val="262626"/>
                </a:solidFill>
                <a:latin typeface="Times New Roman"/>
                <a:cs typeface="Times New Roman"/>
              </a:rPr>
              <a:t>any</a:t>
            </a:r>
            <a:r>
              <a:rPr sz="2600" b="1" spc="-85" dirty="0">
                <a:solidFill>
                  <a:srgbClr val="262626"/>
                </a:solidFill>
                <a:latin typeface="Times New Roman"/>
                <a:cs typeface="Times New Roman"/>
              </a:rPr>
              <a:t> </a:t>
            </a:r>
            <a:r>
              <a:rPr sz="2600" b="1" spc="-10" dirty="0">
                <a:solidFill>
                  <a:srgbClr val="262626"/>
                </a:solidFill>
                <a:latin typeface="Times New Roman"/>
                <a:cs typeface="Times New Roman"/>
              </a:rPr>
              <a:t>nonstandard conditions.</a:t>
            </a:r>
            <a:endParaRPr sz="2600" b="1" dirty="0">
              <a:latin typeface="Times New Roman"/>
              <a:cs typeface="Times New Roman"/>
            </a:endParaRPr>
          </a:p>
          <a:p>
            <a:pPr marL="196215" indent="-183515">
              <a:lnSpc>
                <a:spcPct val="150000"/>
              </a:lnSpc>
              <a:spcBef>
                <a:spcPts val="660"/>
              </a:spcBef>
              <a:buClr>
                <a:srgbClr val="418AB3"/>
              </a:buClr>
              <a:buFont typeface="Arial MT"/>
              <a:buChar char="•"/>
              <a:tabLst>
                <a:tab pos="196215" algn="l"/>
              </a:tabLst>
            </a:pPr>
            <a:r>
              <a:rPr sz="2600" dirty="0">
                <a:solidFill>
                  <a:srgbClr val="262626"/>
                </a:solidFill>
                <a:latin typeface="Times New Roman"/>
                <a:cs typeface="Times New Roman"/>
              </a:rPr>
              <a:t>Include</a:t>
            </a:r>
            <a:r>
              <a:rPr sz="2600" spc="-90" dirty="0">
                <a:solidFill>
                  <a:srgbClr val="262626"/>
                </a:solidFill>
                <a:latin typeface="Times New Roman"/>
                <a:cs typeface="Times New Roman"/>
              </a:rPr>
              <a:t> </a:t>
            </a:r>
            <a:r>
              <a:rPr sz="2600" dirty="0">
                <a:solidFill>
                  <a:srgbClr val="262626"/>
                </a:solidFill>
                <a:latin typeface="Times New Roman"/>
                <a:cs typeface="Times New Roman"/>
              </a:rPr>
              <a:t>all</a:t>
            </a:r>
            <a:r>
              <a:rPr sz="2600" spc="-80" dirty="0">
                <a:solidFill>
                  <a:srgbClr val="262626"/>
                </a:solidFill>
                <a:latin typeface="Times New Roman"/>
                <a:cs typeface="Times New Roman"/>
              </a:rPr>
              <a:t> </a:t>
            </a:r>
            <a:r>
              <a:rPr sz="2600" b="1" spc="-10" dirty="0">
                <a:solidFill>
                  <a:srgbClr val="262626"/>
                </a:solidFill>
                <a:latin typeface="Times New Roman"/>
                <a:cs typeface="Times New Roman"/>
              </a:rPr>
              <a:t>eligible</a:t>
            </a:r>
            <a:r>
              <a:rPr sz="2600" b="1" spc="-80" dirty="0">
                <a:solidFill>
                  <a:srgbClr val="262626"/>
                </a:solidFill>
                <a:latin typeface="Times New Roman"/>
                <a:cs typeface="Times New Roman"/>
              </a:rPr>
              <a:t> </a:t>
            </a:r>
            <a:r>
              <a:rPr sz="2600" b="1" spc="-10" dirty="0">
                <a:solidFill>
                  <a:srgbClr val="262626"/>
                </a:solidFill>
                <a:latin typeface="Times New Roman"/>
                <a:cs typeface="Times New Roman"/>
              </a:rPr>
              <a:t>students</a:t>
            </a:r>
            <a:r>
              <a:rPr sz="2600" b="1" spc="-80" dirty="0">
                <a:solidFill>
                  <a:srgbClr val="262626"/>
                </a:solidFill>
                <a:latin typeface="Times New Roman"/>
                <a:cs typeface="Times New Roman"/>
              </a:rPr>
              <a:t> </a:t>
            </a:r>
            <a:r>
              <a:rPr sz="2600" dirty="0">
                <a:solidFill>
                  <a:srgbClr val="262626"/>
                </a:solidFill>
                <a:latin typeface="Times New Roman"/>
                <a:cs typeface="Times New Roman"/>
              </a:rPr>
              <a:t>in</a:t>
            </a:r>
            <a:r>
              <a:rPr sz="2600" spc="-85" dirty="0">
                <a:solidFill>
                  <a:srgbClr val="262626"/>
                </a:solidFill>
                <a:latin typeface="Times New Roman"/>
                <a:cs typeface="Times New Roman"/>
              </a:rPr>
              <a:t> </a:t>
            </a:r>
            <a:r>
              <a:rPr sz="2600" dirty="0">
                <a:solidFill>
                  <a:srgbClr val="262626"/>
                </a:solidFill>
                <a:latin typeface="Times New Roman"/>
                <a:cs typeface="Times New Roman"/>
              </a:rPr>
              <a:t>the</a:t>
            </a:r>
            <a:r>
              <a:rPr sz="2600" spc="-75" dirty="0">
                <a:solidFill>
                  <a:srgbClr val="262626"/>
                </a:solidFill>
                <a:latin typeface="Times New Roman"/>
                <a:cs typeface="Times New Roman"/>
              </a:rPr>
              <a:t> </a:t>
            </a:r>
            <a:r>
              <a:rPr sz="2600" spc="-10" dirty="0">
                <a:solidFill>
                  <a:srgbClr val="262626"/>
                </a:solidFill>
                <a:latin typeface="Times New Roman"/>
                <a:cs typeface="Times New Roman"/>
              </a:rPr>
              <a:t>assessment.</a:t>
            </a:r>
            <a:endParaRPr sz="2600" dirty="0">
              <a:latin typeface="Times New Roman"/>
              <a:cs typeface="Times New Roman"/>
            </a:endParaRPr>
          </a:p>
          <a:p>
            <a:pPr marL="196215" indent="-183515">
              <a:lnSpc>
                <a:spcPct val="150000"/>
              </a:lnSpc>
              <a:spcBef>
                <a:spcPts val="770"/>
              </a:spcBef>
              <a:buClr>
                <a:srgbClr val="418AB3"/>
              </a:buClr>
              <a:buFont typeface="Arial MT"/>
              <a:buChar char="•"/>
              <a:tabLst>
                <a:tab pos="196215" algn="l"/>
              </a:tabLst>
            </a:pPr>
            <a:r>
              <a:rPr sz="2600" b="1" spc="-35" dirty="0">
                <a:solidFill>
                  <a:srgbClr val="262626"/>
                </a:solidFill>
                <a:latin typeface="Times New Roman"/>
                <a:cs typeface="Times New Roman"/>
              </a:rPr>
              <a:t>Avoid</a:t>
            </a:r>
            <a:r>
              <a:rPr sz="2600" b="1" spc="-110" dirty="0">
                <a:solidFill>
                  <a:srgbClr val="262626"/>
                </a:solidFill>
                <a:latin typeface="Times New Roman"/>
                <a:cs typeface="Times New Roman"/>
              </a:rPr>
              <a:t> </a:t>
            </a:r>
            <a:r>
              <a:rPr sz="2600" b="1" spc="-10" dirty="0">
                <a:solidFill>
                  <a:srgbClr val="262626"/>
                </a:solidFill>
                <a:latin typeface="Times New Roman"/>
                <a:cs typeface="Times New Roman"/>
              </a:rPr>
              <a:t>conditions</a:t>
            </a:r>
            <a:r>
              <a:rPr sz="2600" b="1" spc="-105" dirty="0">
                <a:solidFill>
                  <a:srgbClr val="262626"/>
                </a:solidFill>
                <a:latin typeface="Times New Roman"/>
                <a:cs typeface="Times New Roman"/>
              </a:rPr>
              <a:t> </a:t>
            </a:r>
            <a:r>
              <a:rPr sz="2600" dirty="0">
                <a:solidFill>
                  <a:srgbClr val="262626"/>
                </a:solidFill>
                <a:latin typeface="Times New Roman"/>
                <a:cs typeface="Times New Roman"/>
              </a:rPr>
              <a:t>that</a:t>
            </a:r>
            <a:r>
              <a:rPr sz="2600" spc="-100" dirty="0">
                <a:solidFill>
                  <a:srgbClr val="262626"/>
                </a:solidFill>
                <a:latin typeface="Times New Roman"/>
                <a:cs typeface="Times New Roman"/>
              </a:rPr>
              <a:t> </a:t>
            </a:r>
            <a:r>
              <a:rPr sz="2600" dirty="0">
                <a:solidFill>
                  <a:srgbClr val="262626"/>
                </a:solidFill>
                <a:latin typeface="Times New Roman"/>
                <a:cs typeface="Times New Roman"/>
              </a:rPr>
              <a:t>may</a:t>
            </a:r>
            <a:r>
              <a:rPr sz="2600" spc="-110" dirty="0">
                <a:solidFill>
                  <a:srgbClr val="262626"/>
                </a:solidFill>
                <a:latin typeface="Times New Roman"/>
                <a:cs typeface="Times New Roman"/>
              </a:rPr>
              <a:t> </a:t>
            </a:r>
            <a:r>
              <a:rPr sz="2600" b="1" spc="-10" dirty="0">
                <a:solidFill>
                  <a:srgbClr val="262626"/>
                </a:solidFill>
                <a:latin typeface="Times New Roman"/>
                <a:cs typeface="Times New Roman"/>
              </a:rPr>
              <a:t>compromise</a:t>
            </a:r>
            <a:r>
              <a:rPr sz="2600" b="1" spc="-100" dirty="0">
                <a:solidFill>
                  <a:srgbClr val="262626"/>
                </a:solidFill>
                <a:latin typeface="Times New Roman"/>
                <a:cs typeface="Times New Roman"/>
              </a:rPr>
              <a:t> </a:t>
            </a:r>
            <a:r>
              <a:rPr sz="2600" b="1" dirty="0">
                <a:solidFill>
                  <a:srgbClr val="262626"/>
                </a:solidFill>
                <a:latin typeface="Times New Roman"/>
                <a:cs typeface="Times New Roman"/>
              </a:rPr>
              <a:t>result</a:t>
            </a:r>
            <a:r>
              <a:rPr sz="2600" b="1" spc="-105" dirty="0">
                <a:solidFill>
                  <a:srgbClr val="262626"/>
                </a:solidFill>
                <a:latin typeface="Times New Roman"/>
                <a:cs typeface="Times New Roman"/>
              </a:rPr>
              <a:t> </a:t>
            </a:r>
            <a:r>
              <a:rPr sz="2600" b="1" spc="-10" dirty="0">
                <a:solidFill>
                  <a:srgbClr val="262626"/>
                </a:solidFill>
                <a:latin typeface="Times New Roman"/>
                <a:cs typeface="Times New Roman"/>
              </a:rPr>
              <a:t>validity</a:t>
            </a:r>
            <a:r>
              <a:rPr sz="2600" spc="-10" dirty="0">
                <a:solidFill>
                  <a:srgbClr val="262626"/>
                </a:solidFill>
                <a:latin typeface="Times New Roman"/>
                <a:cs typeface="Times New Roman"/>
              </a:rPr>
              <a:t>.</a:t>
            </a:r>
            <a:endParaRPr sz="2600" dirty="0">
              <a:latin typeface="Times New Roman"/>
              <a:cs typeface="Times New Roman"/>
            </a:endParaRPr>
          </a:p>
          <a:p>
            <a:pPr marL="195580" marR="68580" indent="-183515">
              <a:lnSpc>
                <a:spcPct val="150000"/>
              </a:lnSpc>
              <a:spcBef>
                <a:spcPts val="910"/>
              </a:spcBef>
              <a:buClr>
                <a:srgbClr val="418AB3"/>
              </a:buClr>
              <a:buFont typeface="Arial MT"/>
              <a:buChar char="•"/>
              <a:tabLst>
                <a:tab pos="195580" algn="l"/>
              </a:tabLst>
            </a:pPr>
            <a:r>
              <a:rPr sz="2600" dirty="0">
                <a:solidFill>
                  <a:srgbClr val="262626"/>
                </a:solidFill>
                <a:latin typeface="Times New Roman"/>
                <a:cs typeface="Times New Roman"/>
              </a:rPr>
              <a:t>Provide</a:t>
            </a:r>
            <a:r>
              <a:rPr sz="2600" spc="-100" dirty="0">
                <a:solidFill>
                  <a:srgbClr val="262626"/>
                </a:solidFill>
                <a:latin typeface="Times New Roman"/>
                <a:cs typeface="Times New Roman"/>
              </a:rPr>
              <a:t> </a:t>
            </a:r>
            <a:r>
              <a:rPr sz="2600" spc="-20" dirty="0">
                <a:solidFill>
                  <a:srgbClr val="262626"/>
                </a:solidFill>
                <a:latin typeface="Times New Roman"/>
                <a:cs typeface="Times New Roman"/>
              </a:rPr>
              <a:t>accommodations</a:t>
            </a:r>
            <a:r>
              <a:rPr sz="2600" spc="-100" dirty="0">
                <a:solidFill>
                  <a:srgbClr val="262626"/>
                </a:solidFill>
                <a:latin typeface="Times New Roman"/>
                <a:cs typeface="Times New Roman"/>
              </a:rPr>
              <a:t> </a:t>
            </a:r>
            <a:r>
              <a:rPr sz="2600" dirty="0">
                <a:solidFill>
                  <a:srgbClr val="262626"/>
                </a:solidFill>
                <a:latin typeface="Times New Roman"/>
                <a:cs typeface="Times New Roman"/>
              </a:rPr>
              <a:t>for</a:t>
            </a:r>
            <a:r>
              <a:rPr sz="2600" spc="-105" dirty="0">
                <a:solidFill>
                  <a:srgbClr val="262626"/>
                </a:solidFill>
                <a:latin typeface="Times New Roman"/>
                <a:cs typeface="Times New Roman"/>
              </a:rPr>
              <a:t> </a:t>
            </a:r>
            <a:r>
              <a:rPr sz="2600" spc="-10" dirty="0">
                <a:solidFill>
                  <a:srgbClr val="262626"/>
                </a:solidFill>
                <a:latin typeface="Times New Roman"/>
                <a:cs typeface="Times New Roman"/>
              </a:rPr>
              <a:t>individuals</a:t>
            </a:r>
            <a:r>
              <a:rPr sz="2600" spc="-100" dirty="0">
                <a:solidFill>
                  <a:srgbClr val="262626"/>
                </a:solidFill>
                <a:latin typeface="Times New Roman"/>
                <a:cs typeface="Times New Roman"/>
              </a:rPr>
              <a:t> </a:t>
            </a:r>
            <a:r>
              <a:rPr sz="2600" dirty="0">
                <a:solidFill>
                  <a:srgbClr val="262626"/>
                </a:solidFill>
                <a:latin typeface="Times New Roman"/>
                <a:cs typeface="Times New Roman"/>
              </a:rPr>
              <a:t>with</a:t>
            </a:r>
            <a:r>
              <a:rPr sz="2600" spc="-105" dirty="0">
                <a:solidFill>
                  <a:srgbClr val="262626"/>
                </a:solidFill>
                <a:latin typeface="Times New Roman"/>
                <a:cs typeface="Times New Roman"/>
              </a:rPr>
              <a:t> </a:t>
            </a:r>
            <a:r>
              <a:rPr sz="2600" b="1" spc="-10" dirty="0">
                <a:solidFill>
                  <a:srgbClr val="262626"/>
                </a:solidFill>
                <a:latin typeface="Times New Roman"/>
                <a:cs typeface="Times New Roman"/>
              </a:rPr>
              <a:t>disabilities</a:t>
            </a:r>
            <a:r>
              <a:rPr sz="2600" spc="-100" dirty="0">
                <a:solidFill>
                  <a:srgbClr val="262626"/>
                </a:solidFill>
                <a:latin typeface="Times New Roman"/>
                <a:cs typeface="Times New Roman"/>
              </a:rPr>
              <a:t> </a:t>
            </a:r>
            <a:r>
              <a:rPr sz="2600" spc="-25" dirty="0">
                <a:solidFill>
                  <a:srgbClr val="262626"/>
                </a:solidFill>
                <a:latin typeface="Times New Roman"/>
                <a:cs typeface="Times New Roman"/>
              </a:rPr>
              <a:t>or </a:t>
            </a:r>
            <a:r>
              <a:rPr sz="2600" b="1" dirty="0">
                <a:solidFill>
                  <a:srgbClr val="262626"/>
                </a:solidFill>
                <a:latin typeface="Times New Roman"/>
                <a:cs typeface="Times New Roman"/>
              </a:rPr>
              <a:t>special</a:t>
            </a:r>
            <a:r>
              <a:rPr sz="2600" b="1" spc="-150" dirty="0">
                <a:solidFill>
                  <a:srgbClr val="262626"/>
                </a:solidFill>
                <a:latin typeface="Times New Roman"/>
                <a:cs typeface="Times New Roman"/>
              </a:rPr>
              <a:t> </a:t>
            </a:r>
            <a:r>
              <a:rPr sz="2600" b="1" spc="-10" dirty="0">
                <a:solidFill>
                  <a:srgbClr val="262626"/>
                </a:solidFill>
                <a:latin typeface="Times New Roman"/>
                <a:cs typeface="Times New Roman"/>
              </a:rPr>
              <a:t>needs</a:t>
            </a:r>
            <a:endParaRPr sz="2600" b="1" dirty="0">
              <a:latin typeface="Times New Roman"/>
              <a:cs typeface="Times New Roman"/>
            </a:endParaRPr>
          </a:p>
        </p:txBody>
      </p:sp>
      <p:sp>
        <p:nvSpPr>
          <p:cNvPr id="6" name="object 2">
            <a:extLst>
              <a:ext uri="{FF2B5EF4-FFF2-40B4-BE49-F238E27FC236}">
                <a16:creationId xmlns:a16="http://schemas.microsoft.com/office/drawing/2014/main" id="{C9210934-2799-8F78-F52A-BB7363E3573B}"/>
              </a:ext>
            </a:extLst>
          </p:cNvPr>
          <p:cNvSpPr txBox="1">
            <a:spLocks noGrp="1"/>
          </p:cNvSpPr>
          <p:nvPr>
            <p:ph type="title"/>
          </p:nvPr>
        </p:nvSpPr>
        <p:spPr>
          <a:xfrm>
            <a:off x="697547" y="655023"/>
            <a:ext cx="8434705" cy="800860"/>
          </a:xfrm>
          <a:prstGeom prst="rect">
            <a:avLst/>
          </a:prstGeom>
          <a:ln/>
        </p:spPr>
        <p:style>
          <a:lnRef idx="1">
            <a:schemeClr val="accent5"/>
          </a:lnRef>
          <a:fillRef idx="2">
            <a:schemeClr val="accent5"/>
          </a:fillRef>
          <a:effectRef idx="1">
            <a:schemeClr val="accent5"/>
          </a:effectRef>
          <a:fontRef idx="minor">
            <a:schemeClr val="dk1"/>
          </a:fontRef>
        </p:style>
        <p:txBody>
          <a:bodyPr vert="horz" wrap="square" lIns="0" tIns="183515" rIns="0" bIns="0" rtlCol="0">
            <a:spAutoFit/>
          </a:bodyPr>
          <a:lstStyle/>
          <a:p>
            <a:pPr marL="92075" algn="ctr">
              <a:lnSpc>
                <a:spcPct val="100000"/>
              </a:lnSpc>
              <a:spcBef>
                <a:spcPts val="1445"/>
              </a:spcBef>
            </a:pPr>
            <a:r>
              <a:rPr lang="en-US" sz="4000" dirty="0">
                <a:ln w="0"/>
                <a:solidFill>
                  <a:schemeClr val="tx1"/>
                </a:solidFill>
                <a:effectLst>
                  <a:outerShdw blurRad="38100" dist="19050" dir="2700000" algn="tl" rotWithShape="0">
                    <a:schemeClr val="dk1">
                      <a:alpha val="40000"/>
                    </a:schemeClr>
                  </a:outerShdw>
                </a:effectLst>
              </a:rPr>
              <a:t>4- Administrator Assessment cont.,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97033" y="532106"/>
            <a:ext cx="6200140" cy="974113"/>
          </a:xfrm>
          <a:prstGeom prst="rect">
            <a:avLst/>
          </a:prstGeom>
          <a:solidFill>
            <a:srgbClr val="FFFFFF"/>
          </a:solidFill>
          <a:ln w="25458">
            <a:solidFill>
              <a:srgbClr val="404040"/>
            </a:solidFill>
          </a:ln>
        </p:spPr>
        <p:txBody>
          <a:bodyPr vert="horz" wrap="square" lIns="0" tIns="160020" rIns="0" bIns="0" rtlCol="0">
            <a:spAutoFit/>
          </a:bodyPr>
          <a:lstStyle/>
          <a:p>
            <a:pPr algn="ctr">
              <a:lnSpc>
                <a:spcPct val="100000"/>
              </a:lnSpc>
              <a:spcBef>
                <a:spcPts val="1260"/>
              </a:spcBef>
            </a:pPr>
            <a:r>
              <a:rPr spc="125" dirty="0">
                <a:solidFill>
                  <a:schemeClr val="accent1"/>
                </a:solidFill>
                <a:latin typeface="Times New Roman" panose="02020603050405020304" pitchFamily="18" charset="0"/>
                <a:cs typeface="Times New Roman" panose="02020603050405020304" pitchFamily="18" charset="0"/>
              </a:rPr>
              <a:t>OBJECTIVES</a:t>
            </a:r>
          </a:p>
        </p:txBody>
      </p:sp>
      <p:sp>
        <p:nvSpPr>
          <p:cNvPr id="3" name="object 3"/>
          <p:cNvSpPr txBox="1"/>
          <p:nvPr/>
        </p:nvSpPr>
        <p:spPr>
          <a:xfrm>
            <a:off x="533400" y="1981200"/>
            <a:ext cx="9144000" cy="4996111"/>
          </a:xfrm>
          <a:prstGeom prst="rect">
            <a:avLst/>
          </a:prstGeom>
        </p:spPr>
        <p:txBody>
          <a:bodyPr vert="horz" wrap="square" lIns="0" tIns="12700" rIns="0" bIns="0" rtlCol="0">
            <a:spAutoFit/>
          </a:bodyPr>
          <a:lstStyle/>
          <a:p>
            <a:pPr marL="12700">
              <a:lnSpc>
                <a:spcPct val="100000"/>
              </a:lnSpc>
              <a:spcBef>
                <a:spcPts val="100"/>
              </a:spcBef>
            </a:pPr>
            <a:r>
              <a:rPr sz="3200" b="1" dirty="0">
                <a:solidFill>
                  <a:srgbClr val="262626"/>
                </a:solidFill>
                <a:latin typeface="Times New Roman"/>
                <a:cs typeface="Times New Roman"/>
              </a:rPr>
              <a:t>By</a:t>
            </a:r>
            <a:r>
              <a:rPr sz="3200" b="1" spc="-90" dirty="0">
                <a:solidFill>
                  <a:srgbClr val="262626"/>
                </a:solidFill>
                <a:latin typeface="Times New Roman"/>
                <a:cs typeface="Times New Roman"/>
              </a:rPr>
              <a:t> </a:t>
            </a:r>
            <a:r>
              <a:rPr sz="3200" b="1" dirty="0">
                <a:solidFill>
                  <a:srgbClr val="262626"/>
                </a:solidFill>
                <a:latin typeface="Times New Roman"/>
                <a:cs typeface="Times New Roman"/>
              </a:rPr>
              <a:t>the</a:t>
            </a:r>
            <a:r>
              <a:rPr sz="3200" b="1" spc="-80" dirty="0">
                <a:solidFill>
                  <a:srgbClr val="262626"/>
                </a:solidFill>
                <a:latin typeface="Times New Roman"/>
                <a:cs typeface="Times New Roman"/>
              </a:rPr>
              <a:t> </a:t>
            </a:r>
            <a:r>
              <a:rPr sz="3200" b="1" dirty="0">
                <a:solidFill>
                  <a:srgbClr val="262626"/>
                </a:solidFill>
                <a:latin typeface="Times New Roman"/>
                <a:cs typeface="Times New Roman"/>
              </a:rPr>
              <a:t>end</a:t>
            </a:r>
            <a:r>
              <a:rPr sz="3200" b="1" spc="-95" dirty="0">
                <a:solidFill>
                  <a:srgbClr val="262626"/>
                </a:solidFill>
                <a:latin typeface="Times New Roman"/>
                <a:cs typeface="Times New Roman"/>
              </a:rPr>
              <a:t> </a:t>
            </a:r>
            <a:r>
              <a:rPr sz="3200" b="1" dirty="0">
                <a:solidFill>
                  <a:srgbClr val="262626"/>
                </a:solidFill>
                <a:latin typeface="Times New Roman"/>
                <a:cs typeface="Times New Roman"/>
              </a:rPr>
              <a:t>of</a:t>
            </a:r>
            <a:r>
              <a:rPr sz="3200" b="1" spc="-80" dirty="0">
                <a:solidFill>
                  <a:srgbClr val="262626"/>
                </a:solidFill>
                <a:latin typeface="Times New Roman"/>
                <a:cs typeface="Times New Roman"/>
              </a:rPr>
              <a:t> </a:t>
            </a:r>
            <a:r>
              <a:rPr sz="3200" b="1" dirty="0">
                <a:solidFill>
                  <a:srgbClr val="262626"/>
                </a:solidFill>
                <a:latin typeface="Times New Roman"/>
                <a:cs typeface="Times New Roman"/>
              </a:rPr>
              <a:t>this</a:t>
            </a:r>
            <a:r>
              <a:rPr sz="3200" b="1" spc="-80" dirty="0">
                <a:solidFill>
                  <a:srgbClr val="262626"/>
                </a:solidFill>
                <a:latin typeface="Times New Roman"/>
                <a:cs typeface="Times New Roman"/>
              </a:rPr>
              <a:t> </a:t>
            </a:r>
            <a:r>
              <a:rPr sz="3200" b="1" spc="-20" dirty="0">
                <a:solidFill>
                  <a:srgbClr val="262626"/>
                </a:solidFill>
                <a:latin typeface="Times New Roman"/>
                <a:cs typeface="Times New Roman"/>
              </a:rPr>
              <a:t>presentation</a:t>
            </a:r>
            <a:r>
              <a:rPr sz="3200" b="1" spc="-90" dirty="0">
                <a:solidFill>
                  <a:srgbClr val="262626"/>
                </a:solidFill>
                <a:latin typeface="Times New Roman"/>
                <a:cs typeface="Times New Roman"/>
              </a:rPr>
              <a:t> </a:t>
            </a:r>
            <a:r>
              <a:rPr sz="3200" b="1" dirty="0">
                <a:solidFill>
                  <a:srgbClr val="262626"/>
                </a:solidFill>
                <a:latin typeface="Times New Roman"/>
                <a:cs typeface="Times New Roman"/>
              </a:rPr>
              <a:t>the</a:t>
            </a:r>
            <a:r>
              <a:rPr sz="3200" b="1" spc="-85" dirty="0">
                <a:solidFill>
                  <a:srgbClr val="262626"/>
                </a:solidFill>
                <a:latin typeface="Times New Roman"/>
                <a:cs typeface="Times New Roman"/>
              </a:rPr>
              <a:t> </a:t>
            </a:r>
            <a:r>
              <a:rPr sz="3200" b="1" spc="-20" dirty="0">
                <a:solidFill>
                  <a:srgbClr val="262626"/>
                </a:solidFill>
                <a:latin typeface="Times New Roman"/>
                <a:cs typeface="Times New Roman"/>
              </a:rPr>
              <a:t>Candidate</a:t>
            </a:r>
            <a:r>
              <a:rPr sz="3200" b="1" spc="-80" dirty="0">
                <a:solidFill>
                  <a:srgbClr val="262626"/>
                </a:solidFill>
                <a:latin typeface="Times New Roman"/>
                <a:cs typeface="Times New Roman"/>
              </a:rPr>
              <a:t> </a:t>
            </a:r>
            <a:r>
              <a:rPr sz="3200" b="1" dirty="0">
                <a:solidFill>
                  <a:srgbClr val="262626"/>
                </a:solidFill>
                <a:latin typeface="Times New Roman"/>
                <a:cs typeface="Times New Roman"/>
              </a:rPr>
              <a:t>will</a:t>
            </a:r>
            <a:r>
              <a:rPr sz="3200" b="1" spc="-80" dirty="0">
                <a:solidFill>
                  <a:srgbClr val="262626"/>
                </a:solidFill>
                <a:latin typeface="Times New Roman"/>
                <a:cs typeface="Times New Roman"/>
              </a:rPr>
              <a:t> </a:t>
            </a:r>
            <a:r>
              <a:rPr sz="3200" b="1" dirty="0">
                <a:solidFill>
                  <a:srgbClr val="262626"/>
                </a:solidFill>
                <a:latin typeface="Times New Roman"/>
                <a:cs typeface="Times New Roman"/>
              </a:rPr>
              <a:t>be</a:t>
            </a:r>
            <a:r>
              <a:rPr sz="3200" b="1" spc="-85" dirty="0">
                <a:solidFill>
                  <a:srgbClr val="262626"/>
                </a:solidFill>
                <a:latin typeface="Times New Roman"/>
                <a:cs typeface="Times New Roman"/>
              </a:rPr>
              <a:t> </a:t>
            </a:r>
            <a:r>
              <a:rPr sz="3200" b="1" dirty="0">
                <a:solidFill>
                  <a:srgbClr val="262626"/>
                </a:solidFill>
                <a:latin typeface="Times New Roman"/>
                <a:cs typeface="Times New Roman"/>
              </a:rPr>
              <a:t>able</a:t>
            </a:r>
            <a:r>
              <a:rPr sz="3200" b="1" spc="-80" dirty="0">
                <a:solidFill>
                  <a:srgbClr val="262626"/>
                </a:solidFill>
                <a:latin typeface="Times New Roman"/>
                <a:cs typeface="Times New Roman"/>
              </a:rPr>
              <a:t> </a:t>
            </a:r>
            <a:r>
              <a:rPr sz="3200" b="1" spc="-25" dirty="0">
                <a:solidFill>
                  <a:srgbClr val="262626"/>
                </a:solidFill>
                <a:latin typeface="Times New Roman"/>
                <a:cs typeface="Times New Roman"/>
              </a:rPr>
              <a:t>to:</a:t>
            </a:r>
            <a:endParaRPr sz="3200" dirty="0">
              <a:latin typeface="Times New Roman"/>
              <a:cs typeface="Times New Roman"/>
            </a:endParaRPr>
          </a:p>
          <a:p>
            <a:pPr>
              <a:lnSpc>
                <a:spcPct val="100000"/>
              </a:lnSpc>
              <a:spcBef>
                <a:spcPts val="70"/>
              </a:spcBef>
            </a:pPr>
            <a:endParaRPr sz="3200" dirty="0">
              <a:latin typeface="Times New Roman"/>
              <a:cs typeface="Times New Roman"/>
            </a:endParaRPr>
          </a:p>
          <a:p>
            <a:pPr marL="195580" indent="-182880">
              <a:lnSpc>
                <a:spcPct val="100000"/>
              </a:lnSpc>
              <a:buClr>
                <a:srgbClr val="418AB3"/>
              </a:buClr>
              <a:buFont typeface="Arial MT"/>
              <a:buChar char="•"/>
              <a:tabLst>
                <a:tab pos="195580" algn="l"/>
              </a:tabLst>
            </a:pPr>
            <a:r>
              <a:rPr lang="en-US" sz="2800" dirty="0">
                <a:solidFill>
                  <a:srgbClr val="262626"/>
                </a:solidFill>
                <a:latin typeface="Times New Roman"/>
                <a:cs typeface="Times New Roman"/>
              </a:rPr>
              <a:t>Discuss </a:t>
            </a:r>
            <a:r>
              <a:rPr sz="2800" dirty="0">
                <a:solidFill>
                  <a:srgbClr val="262626"/>
                </a:solidFill>
                <a:latin typeface="Times New Roman"/>
                <a:cs typeface="Times New Roman"/>
              </a:rPr>
              <a:t>the</a:t>
            </a:r>
            <a:r>
              <a:rPr sz="2800" spc="85" dirty="0">
                <a:solidFill>
                  <a:srgbClr val="262626"/>
                </a:solidFill>
                <a:latin typeface="Times New Roman"/>
                <a:cs typeface="Times New Roman"/>
              </a:rPr>
              <a:t> </a:t>
            </a:r>
            <a:r>
              <a:rPr sz="2800" dirty="0">
                <a:solidFill>
                  <a:srgbClr val="262626"/>
                </a:solidFill>
                <a:latin typeface="Times New Roman"/>
                <a:cs typeface="Times New Roman"/>
              </a:rPr>
              <a:t>definition</a:t>
            </a:r>
            <a:r>
              <a:rPr sz="2800" spc="90" dirty="0">
                <a:solidFill>
                  <a:srgbClr val="262626"/>
                </a:solidFill>
                <a:latin typeface="Times New Roman"/>
                <a:cs typeface="Times New Roman"/>
              </a:rPr>
              <a:t> </a:t>
            </a:r>
            <a:r>
              <a:rPr sz="2800" dirty="0">
                <a:solidFill>
                  <a:srgbClr val="262626"/>
                </a:solidFill>
                <a:latin typeface="Times New Roman"/>
                <a:cs typeface="Times New Roman"/>
              </a:rPr>
              <a:t>of</a:t>
            </a:r>
            <a:r>
              <a:rPr sz="2800" spc="80" dirty="0">
                <a:solidFill>
                  <a:srgbClr val="262626"/>
                </a:solidFill>
                <a:latin typeface="Times New Roman"/>
                <a:cs typeface="Times New Roman"/>
              </a:rPr>
              <a:t> </a:t>
            </a:r>
            <a:r>
              <a:rPr sz="2800" dirty="0">
                <a:solidFill>
                  <a:srgbClr val="262626"/>
                </a:solidFill>
                <a:latin typeface="Times New Roman"/>
                <a:cs typeface="Times New Roman"/>
              </a:rPr>
              <a:t>the</a:t>
            </a:r>
            <a:r>
              <a:rPr sz="2800" spc="85" dirty="0">
                <a:solidFill>
                  <a:srgbClr val="262626"/>
                </a:solidFill>
                <a:latin typeface="Times New Roman"/>
                <a:cs typeface="Times New Roman"/>
              </a:rPr>
              <a:t> </a:t>
            </a:r>
            <a:r>
              <a:rPr sz="2800" dirty="0">
                <a:solidFill>
                  <a:srgbClr val="262626"/>
                </a:solidFill>
                <a:latin typeface="Times New Roman"/>
                <a:cs typeface="Times New Roman"/>
              </a:rPr>
              <a:t>code</a:t>
            </a:r>
            <a:r>
              <a:rPr sz="2800" spc="85" dirty="0">
                <a:solidFill>
                  <a:srgbClr val="262626"/>
                </a:solidFill>
                <a:latin typeface="Times New Roman"/>
                <a:cs typeface="Times New Roman"/>
              </a:rPr>
              <a:t> </a:t>
            </a:r>
            <a:r>
              <a:rPr sz="2800" dirty="0">
                <a:solidFill>
                  <a:srgbClr val="262626"/>
                </a:solidFill>
                <a:latin typeface="Times New Roman"/>
                <a:cs typeface="Times New Roman"/>
              </a:rPr>
              <a:t>of</a:t>
            </a:r>
            <a:r>
              <a:rPr sz="2800" spc="85" dirty="0">
                <a:solidFill>
                  <a:srgbClr val="262626"/>
                </a:solidFill>
                <a:latin typeface="Times New Roman"/>
                <a:cs typeface="Times New Roman"/>
              </a:rPr>
              <a:t> </a:t>
            </a:r>
            <a:r>
              <a:rPr sz="2800" dirty="0">
                <a:solidFill>
                  <a:srgbClr val="262626"/>
                </a:solidFill>
                <a:latin typeface="Times New Roman"/>
                <a:cs typeface="Times New Roman"/>
              </a:rPr>
              <a:t>professional</a:t>
            </a:r>
            <a:r>
              <a:rPr sz="2800" spc="75" dirty="0">
                <a:solidFill>
                  <a:srgbClr val="262626"/>
                </a:solidFill>
                <a:latin typeface="Times New Roman"/>
                <a:cs typeface="Times New Roman"/>
              </a:rPr>
              <a:t> </a:t>
            </a:r>
            <a:r>
              <a:rPr sz="2800" spc="-10" dirty="0">
                <a:solidFill>
                  <a:srgbClr val="262626"/>
                </a:solidFill>
                <a:latin typeface="Times New Roman"/>
                <a:cs typeface="Times New Roman"/>
              </a:rPr>
              <a:t>responsibility</a:t>
            </a:r>
            <a:endParaRPr sz="2800" dirty="0">
              <a:latin typeface="Times New Roman"/>
              <a:cs typeface="Times New Roman"/>
            </a:endParaRPr>
          </a:p>
          <a:p>
            <a:pPr>
              <a:lnSpc>
                <a:spcPct val="100000"/>
              </a:lnSpc>
              <a:spcBef>
                <a:spcPts val="545"/>
              </a:spcBef>
              <a:buClr>
                <a:srgbClr val="418AB3"/>
              </a:buClr>
              <a:buFont typeface="Arial MT"/>
              <a:buChar char="•"/>
            </a:pPr>
            <a:endParaRPr sz="2800" dirty="0">
              <a:latin typeface="Times New Roman"/>
              <a:cs typeface="Times New Roman"/>
            </a:endParaRPr>
          </a:p>
          <a:p>
            <a:pPr marL="195580" indent="-182880">
              <a:lnSpc>
                <a:spcPct val="100000"/>
              </a:lnSpc>
              <a:buClr>
                <a:srgbClr val="418AB3"/>
              </a:buClr>
              <a:buFont typeface="Arial MT"/>
              <a:buChar char="•"/>
              <a:tabLst>
                <a:tab pos="195580" algn="l"/>
                <a:tab pos="3458210" algn="l"/>
              </a:tabLst>
            </a:pPr>
            <a:r>
              <a:rPr sz="2800" dirty="0">
                <a:solidFill>
                  <a:srgbClr val="262626"/>
                </a:solidFill>
                <a:latin typeface="Times New Roman"/>
                <a:cs typeface="Times New Roman"/>
              </a:rPr>
              <a:t>Explain</a:t>
            </a:r>
            <a:r>
              <a:rPr sz="2800" spc="70" dirty="0">
                <a:solidFill>
                  <a:srgbClr val="262626"/>
                </a:solidFill>
                <a:latin typeface="Times New Roman"/>
                <a:cs typeface="Times New Roman"/>
              </a:rPr>
              <a:t> </a:t>
            </a:r>
            <a:r>
              <a:rPr sz="2800" dirty="0">
                <a:solidFill>
                  <a:srgbClr val="262626"/>
                </a:solidFill>
                <a:latin typeface="Times New Roman"/>
                <a:cs typeface="Times New Roman"/>
              </a:rPr>
              <a:t>the</a:t>
            </a:r>
            <a:r>
              <a:rPr sz="2800" spc="65" dirty="0">
                <a:solidFill>
                  <a:srgbClr val="262626"/>
                </a:solidFill>
                <a:latin typeface="Times New Roman"/>
                <a:cs typeface="Times New Roman"/>
              </a:rPr>
              <a:t> </a:t>
            </a:r>
            <a:r>
              <a:rPr sz="2800" dirty="0">
                <a:solidFill>
                  <a:srgbClr val="262626"/>
                </a:solidFill>
                <a:latin typeface="Times New Roman"/>
                <a:cs typeface="Times New Roman"/>
              </a:rPr>
              <a:t>Purpose</a:t>
            </a:r>
            <a:r>
              <a:rPr sz="2800" spc="70" dirty="0">
                <a:solidFill>
                  <a:srgbClr val="262626"/>
                </a:solidFill>
                <a:latin typeface="Times New Roman"/>
                <a:cs typeface="Times New Roman"/>
              </a:rPr>
              <a:t> </a:t>
            </a:r>
            <a:r>
              <a:rPr lang="en-US" sz="2800" dirty="0" smtClean="0">
                <a:solidFill>
                  <a:srgbClr val="262626"/>
                </a:solidFill>
                <a:latin typeface="Times New Roman"/>
                <a:cs typeface="Times New Roman"/>
              </a:rPr>
              <a:t>of </a:t>
            </a:r>
            <a:r>
              <a:rPr sz="2800" dirty="0" smtClean="0">
                <a:solidFill>
                  <a:srgbClr val="262626"/>
                </a:solidFill>
                <a:latin typeface="Times New Roman"/>
                <a:cs typeface="Times New Roman"/>
              </a:rPr>
              <a:t>Code</a:t>
            </a:r>
            <a:r>
              <a:rPr sz="2800" spc="100" dirty="0" smtClean="0">
                <a:solidFill>
                  <a:srgbClr val="262626"/>
                </a:solidFill>
                <a:latin typeface="Times New Roman"/>
                <a:cs typeface="Times New Roman"/>
              </a:rPr>
              <a:t> </a:t>
            </a:r>
            <a:r>
              <a:rPr sz="2800" dirty="0">
                <a:solidFill>
                  <a:srgbClr val="262626"/>
                </a:solidFill>
                <a:latin typeface="Times New Roman"/>
                <a:cs typeface="Times New Roman"/>
              </a:rPr>
              <a:t>of</a:t>
            </a:r>
            <a:r>
              <a:rPr sz="2800" spc="105" dirty="0">
                <a:solidFill>
                  <a:srgbClr val="262626"/>
                </a:solidFill>
                <a:latin typeface="Times New Roman"/>
                <a:cs typeface="Times New Roman"/>
              </a:rPr>
              <a:t> </a:t>
            </a:r>
            <a:r>
              <a:rPr sz="2800" dirty="0">
                <a:solidFill>
                  <a:srgbClr val="262626"/>
                </a:solidFill>
                <a:latin typeface="Times New Roman"/>
                <a:cs typeface="Times New Roman"/>
              </a:rPr>
              <a:t>Professional</a:t>
            </a:r>
            <a:r>
              <a:rPr sz="2800" spc="95" dirty="0">
                <a:solidFill>
                  <a:srgbClr val="262626"/>
                </a:solidFill>
                <a:latin typeface="Times New Roman"/>
                <a:cs typeface="Times New Roman"/>
              </a:rPr>
              <a:t> </a:t>
            </a:r>
            <a:r>
              <a:rPr sz="2800" spc="-10" dirty="0">
                <a:solidFill>
                  <a:srgbClr val="262626"/>
                </a:solidFill>
                <a:latin typeface="Times New Roman"/>
                <a:cs typeface="Times New Roman"/>
              </a:rPr>
              <a:t>Responsibility</a:t>
            </a:r>
            <a:endParaRPr sz="2800" dirty="0">
              <a:latin typeface="Times New Roman"/>
              <a:cs typeface="Times New Roman"/>
            </a:endParaRPr>
          </a:p>
          <a:p>
            <a:pPr marL="195580" marR="807085" indent="-183515">
              <a:lnSpc>
                <a:spcPct val="185500"/>
              </a:lnSpc>
              <a:spcBef>
                <a:spcPts val="790"/>
              </a:spcBef>
              <a:buClr>
                <a:srgbClr val="418AB3"/>
              </a:buClr>
              <a:buFont typeface="Arial MT"/>
              <a:buChar char="•"/>
              <a:tabLst>
                <a:tab pos="195580" algn="l"/>
              </a:tabLst>
            </a:pPr>
            <a:r>
              <a:rPr lang="en-US" sz="2800" spc="70" dirty="0">
                <a:solidFill>
                  <a:srgbClr val="262626"/>
                </a:solidFill>
                <a:latin typeface="Times New Roman"/>
                <a:cs typeface="Times New Roman"/>
              </a:rPr>
              <a:t>Discuss</a:t>
            </a:r>
            <a:r>
              <a:rPr sz="2800" spc="70" dirty="0">
                <a:solidFill>
                  <a:srgbClr val="262626"/>
                </a:solidFill>
                <a:latin typeface="Times New Roman"/>
                <a:cs typeface="Times New Roman"/>
              </a:rPr>
              <a:t> </a:t>
            </a:r>
            <a:r>
              <a:rPr sz="2800" dirty="0">
                <a:solidFill>
                  <a:srgbClr val="262626"/>
                </a:solidFill>
                <a:latin typeface="Times New Roman"/>
                <a:cs typeface="Times New Roman"/>
              </a:rPr>
              <a:t>an</a:t>
            </a:r>
            <a:r>
              <a:rPr sz="2800" spc="80" dirty="0">
                <a:solidFill>
                  <a:srgbClr val="262626"/>
                </a:solidFill>
                <a:latin typeface="Times New Roman"/>
                <a:cs typeface="Times New Roman"/>
              </a:rPr>
              <a:t> </a:t>
            </a:r>
            <a:r>
              <a:rPr sz="2800" dirty="0">
                <a:solidFill>
                  <a:srgbClr val="262626"/>
                </a:solidFill>
                <a:latin typeface="Times New Roman"/>
                <a:cs typeface="Times New Roman"/>
              </a:rPr>
              <a:t>overview</a:t>
            </a:r>
            <a:r>
              <a:rPr sz="2800" spc="95" dirty="0">
                <a:solidFill>
                  <a:srgbClr val="262626"/>
                </a:solidFill>
                <a:latin typeface="Times New Roman"/>
                <a:cs typeface="Times New Roman"/>
              </a:rPr>
              <a:t> </a:t>
            </a:r>
            <a:r>
              <a:rPr sz="2800" dirty="0">
                <a:solidFill>
                  <a:srgbClr val="262626"/>
                </a:solidFill>
                <a:latin typeface="Times New Roman"/>
                <a:cs typeface="Times New Roman"/>
              </a:rPr>
              <a:t>for</a:t>
            </a:r>
            <a:r>
              <a:rPr sz="2800" spc="75" dirty="0">
                <a:solidFill>
                  <a:srgbClr val="262626"/>
                </a:solidFill>
                <a:latin typeface="Times New Roman"/>
                <a:cs typeface="Times New Roman"/>
              </a:rPr>
              <a:t> </a:t>
            </a:r>
            <a:r>
              <a:rPr sz="2800" dirty="0">
                <a:solidFill>
                  <a:srgbClr val="262626"/>
                </a:solidFill>
                <a:latin typeface="Times New Roman"/>
                <a:cs typeface="Times New Roman"/>
              </a:rPr>
              <a:t>the</a:t>
            </a:r>
            <a:r>
              <a:rPr sz="2800" spc="75" dirty="0">
                <a:solidFill>
                  <a:srgbClr val="262626"/>
                </a:solidFill>
                <a:latin typeface="Times New Roman"/>
                <a:cs typeface="Times New Roman"/>
              </a:rPr>
              <a:t> </a:t>
            </a:r>
            <a:r>
              <a:rPr sz="2800" dirty="0">
                <a:solidFill>
                  <a:srgbClr val="262626"/>
                </a:solidFill>
                <a:latin typeface="Times New Roman"/>
                <a:cs typeface="Times New Roman"/>
              </a:rPr>
              <a:t>8</a:t>
            </a:r>
            <a:r>
              <a:rPr sz="2800" spc="80" dirty="0">
                <a:solidFill>
                  <a:srgbClr val="262626"/>
                </a:solidFill>
                <a:latin typeface="Times New Roman"/>
                <a:cs typeface="Times New Roman"/>
              </a:rPr>
              <a:t> </a:t>
            </a:r>
            <a:r>
              <a:rPr sz="2800" dirty="0">
                <a:solidFill>
                  <a:srgbClr val="262626"/>
                </a:solidFill>
                <a:latin typeface="Times New Roman"/>
                <a:cs typeface="Times New Roman"/>
              </a:rPr>
              <a:t>Major</a:t>
            </a:r>
            <a:r>
              <a:rPr sz="2800" spc="-60" dirty="0">
                <a:solidFill>
                  <a:srgbClr val="262626"/>
                </a:solidFill>
                <a:latin typeface="Times New Roman"/>
                <a:cs typeface="Times New Roman"/>
              </a:rPr>
              <a:t> </a:t>
            </a:r>
            <a:r>
              <a:rPr sz="2800" dirty="0">
                <a:solidFill>
                  <a:srgbClr val="262626"/>
                </a:solidFill>
                <a:latin typeface="Times New Roman"/>
                <a:cs typeface="Times New Roman"/>
              </a:rPr>
              <a:t>Areas</a:t>
            </a:r>
            <a:r>
              <a:rPr sz="2800" spc="75" dirty="0">
                <a:solidFill>
                  <a:srgbClr val="262626"/>
                </a:solidFill>
                <a:latin typeface="Times New Roman"/>
                <a:cs typeface="Times New Roman"/>
              </a:rPr>
              <a:t> </a:t>
            </a:r>
            <a:r>
              <a:rPr sz="2800" dirty="0">
                <a:solidFill>
                  <a:srgbClr val="262626"/>
                </a:solidFill>
                <a:latin typeface="Times New Roman"/>
                <a:cs typeface="Times New Roman"/>
              </a:rPr>
              <a:t>Of</a:t>
            </a:r>
            <a:r>
              <a:rPr sz="2800" spc="75" dirty="0">
                <a:solidFill>
                  <a:srgbClr val="262626"/>
                </a:solidFill>
                <a:latin typeface="Times New Roman"/>
                <a:cs typeface="Times New Roman"/>
              </a:rPr>
              <a:t> </a:t>
            </a:r>
            <a:r>
              <a:rPr sz="2800" dirty="0">
                <a:solidFill>
                  <a:srgbClr val="262626"/>
                </a:solidFill>
                <a:latin typeface="Times New Roman"/>
                <a:cs typeface="Times New Roman"/>
              </a:rPr>
              <a:t>Code</a:t>
            </a:r>
            <a:r>
              <a:rPr sz="2800" spc="75" dirty="0">
                <a:solidFill>
                  <a:srgbClr val="262626"/>
                </a:solidFill>
                <a:latin typeface="Times New Roman"/>
                <a:cs typeface="Times New Roman"/>
              </a:rPr>
              <a:t> </a:t>
            </a:r>
            <a:r>
              <a:rPr sz="2800" spc="-10" dirty="0">
                <a:solidFill>
                  <a:srgbClr val="262626"/>
                </a:solidFill>
                <a:latin typeface="Times New Roman"/>
                <a:cs typeface="Times New Roman"/>
              </a:rPr>
              <a:t>Professional </a:t>
            </a:r>
            <a:r>
              <a:rPr sz="2800" dirty="0">
                <a:solidFill>
                  <a:srgbClr val="262626"/>
                </a:solidFill>
                <a:latin typeface="Times New Roman"/>
                <a:cs typeface="Times New Roman"/>
              </a:rPr>
              <a:t>Responsibility</a:t>
            </a:r>
            <a:r>
              <a:rPr sz="2800" spc="195" dirty="0">
                <a:solidFill>
                  <a:srgbClr val="262626"/>
                </a:solidFill>
                <a:latin typeface="Times New Roman"/>
                <a:cs typeface="Times New Roman"/>
              </a:rPr>
              <a:t> </a:t>
            </a:r>
            <a:r>
              <a:rPr sz="2800" spc="-10" dirty="0">
                <a:solidFill>
                  <a:srgbClr val="262626"/>
                </a:solidFill>
                <a:latin typeface="Times New Roman"/>
                <a:cs typeface="Times New Roman"/>
              </a:rPr>
              <a:t>Process</a:t>
            </a:r>
            <a:endParaRPr sz="2800" dirty="0">
              <a:latin typeface="Times New Roman"/>
              <a:cs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72648" y="617188"/>
            <a:ext cx="8560911" cy="615553"/>
          </a:xfrm>
          <a:prstGeom prst="rect">
            <a:avLst/>
          </a:prstGeom>
          <a:ln/>
        </p:spPr>
        <p:style>
          <a:lnRef idx="1">
            <a:schemeClr val="accent5"/>
          </a:lnRef>
          <a:fillRef idx="2">
            <a:schemeClr val="accent5"/>
          </a:fillRef>
          <a:effectRef idx="1">
            <a:schemeClr val="accent5"/>
          </a:effectRef>
          <a:fontRef idx="minor">
            <a:schemeClr val="dk1"/>
          </a:fontRef>
        </p:style>
        <p:txBody>
          <a:bodyPr vert="horz" wrap="square" lIns="0" tIns="0" rIns="0" bIns="0" rtlCol="0">
            <a:spAutoFit/>
          </a:bodyPr>
          <a:lstStyle/>
          <a:p>
            <a:pPr marL="1270" algn="ctr">
              <a:lnSpc>
                <a:spcPct val="100000"/>
              </a:lnSpc>
            </a:pPr>
            <a:r>
              <a:rPr lang="en-US" sz="4000" dirty="0">
                <a:ln w="0"/>
                <a:effectLst>
                  <a:outerShdw blurRad="38100" dist="19050" dir="2700000" algn="tl" rotWithShape="0">
                    <a:schemeClr val="dk1">
                      <a:alpha val="40000"/>
                    </a:schemeClr>
                  </a:outerShdw>
                </a:effectLst>
              </a:rPr>
              <a:t>5- Score Assessments</a:t>
            </a:r>
          </a:p>
        </p:txBody>
      </p:sp>
      <p:sp>
        <p:nvSpPr>
          <p:cNvPr id="3" name="object 3"/>
          <p:cNvSpPr txBox="1"/>
          <p:nvPr/>
        </p:nvSpPr>
        <p:spPr>
          <a:xfrm>
            <a:off x="884555" y="1662768"/>
            <a:ext cx="8549004" cy="4961551"/>
          </a:xfrm>
          <a:prstGeom prst="rect">
            <a:avLst/>
          </a:prstGeom>
        </p:spPr>
        <p:txBody>
          <a:bodyPr vert="horz" wrap="square" lIns="0" tIns="13970" rIns="0" bIns="0" rtlCol="0">
            <a:spAutoFit/>
          </a:bodyPr>
          <a:lstStyle/>
          <a:p>
            <a:pPr marL="195580" marR="5080" indent="-189865" algn="just">
              <a:lnSpc>
                <a:spcPct val="150000"/>
              </a:lnSpc>
              <a:spcBef>
                <a:spcPts val="110"/>
              </a:spcBef>
              <a:buClr>
                <a:srgbClr val="418AB3"/>
              </a:buClr>
              <a:buSzPct val="96153"/>
              <a:buFont typeface="Wingdings"/>
              <a:buChar char=""/>
              <a:tabLst>
                <a:tab pos="195580" algn="l"/>
                <a:tab pos="267335" algn="l"/>
              </a:tabLst>
            </a:pPr>
            <a:r>
              <a:rPr sz="2600" spc="-10" dirty="0">
                <a:solidFill>
                  <a:srgbClr val="262626"/>
                </a:solidFill>
                <a:latin typeface="Times New Roman"/>
                <a:cs typeface="Times New Roman"/>
              </a:rPr>
              <a:t>	Providing</a:t>
            </a:r>
            <a:r>
              <a:rPr sz="2600" spc="-110" dirty="0">
                <a:solidFill>
                  <a:srgbClr val="262626"/>
                </a:solidFill>
                <a:latin typeface="Times New Roman"/>
                <a:cs typeface="Times New Roman"/>
              </a:rPr>
              <a:t> </a:t>
            </a:r>
            <a:r>
              <a:rPr sz="2600" dirty="0">
                <a:solidFill>
                  <a:srgbClr val="262626"/>
                </a:solidFill>
                <a:latin typeface="Times New Roman"/>
                <a:cs typeface="Times New Roman"/>
              </a:rPr>
              <a:t>users</a:t>
            </a:r>
            <a:r>
              <a:rPr sz="2600" spc="-100" dirty="0">
                <a:solidFill>
                  <a:srgbClr val="262626"/>
                </a:solidFill>
                <a:latin typeface="Times New Roman"/>
                <a:cs typeface="Times New Roman"/>
              </a:rPr>
              <a:t> </a:t>
            </a:r>
            <a:r>
              <a:rPr sz="2600" dirty="0">
                <a:solidFill>
                  <a:srgbClr val="262626"/>
                </a:solidFill>
                <a:latin typeface="Times New Roman"/>
                <a:cs typeface="Times New Roman"/>
              </a:rPr>
              <a:t>with</a:t>
            </a:r>
            <a:r>
              <a:rPr sz="2600" spc="-110" dirty="0">
                <a:solidFill>
                  <a:srgbClr val="262626"/>
                </a:solidFill>
                <a:latin typeface="Times New Roman"/>
                <a:cs typeface="Times New Roman"/>
              </a:rPr>
              <a:t> </a:t>
            </a:r>
            <a:r>
              <a:rPr sz="2600" b="1" spc="-10" dirty="0">
                <a:solidFill>
                  <a:srgbClr val="262626"/>
                </a:solidFill>
                <a:latin typeface="Times New Roman"/>
                <a:cs typeface="Times New Roman"/>
              </a:rPr>
              <a:t>comprehensive</a:t>
            </a:r>
            <a:r>
              <a:rPr sz="2600" spc="-100" dirty="0">
                <a:solidFill>
                  <a:srgbClr val="262626"/>
                </a:solidFill>
                <a:latin typeface="Times New Roman"/>
                <a:cs typeface="Times New Roman"/>
              </a:rPr>
              <a:t> </a:t>
            </a:r>
            <a:r>
              <a:rPr sz="2600" dirty="0">
                <a:solidFill>
                  <a:srgbClr val="262626"/>
                </a:solidFill>
                <a:latin typeface="Times New Roman"/>
                <a:cs typeface="Times New Roman"/>
              </a:rPr>
              <a:t>and</a:t>
            </a:r>
            <a:r>
              <a:rPr sz="2600" spc="-110" dirty="0">
                <a:solidFill>
                  <a:srgbClr val="262626"/>
                </a:solidFill>
                <a:latin typeface="Times New Roman"/>
                <a:cs typeface="Times New Roman"/>
              </a:rPr>
              <a:t> </a:t>
            </a:r>
            <a:r>
              <a:rPr sz="2600" b="1" spc="-10" dirty="0">
                <a:solidFill>
                  <a:srgbClr val="262626"/>
                </a:solidFill>
                <a:latin typeface="Times New Roman"/>
                <a:cs typeface="Times New Roman"/>
              </a:rPr>
              <a:t>accurate</a:t>
            </a:r>
            <a:r>
              <a:rPr sz="2600" spc="-10" dirty="0">
                <a:solidFill>
                  <a:srgbClr val="262626"/>
                </a:solidFill>
                <a:latin typeface="Times New Roman"/>
                <a:cs typeface="Times New Roman"/>
              </a:rPr>
              <a:t> </a:t>
            </a:r>
            <a:r>
              <a:rPr sz="2600" spc="-20" dirty="0">
                <a:solidFill>
                  <a:srgbClr val="262626"/>
                </a:solidFill>
                <a:latin typeface="Times New Roman"/>
                <a:cs typeface="Times New Roman"/>
              </a:rPr>
              <a:t>information</a:t>
            </a:r>
            <a:r>
              <a:rPr sz="2600" spc="-110" dirty="0">
                <a:solidFill>
                  <a:srgbClr val="262626"/>
                </a:solidFill>
                <a:latin typeface="Times New Roman"/>
                <a:cs typeface="Times New Roman"/>
              </a:rPr>
              <a:t> </a:t>
            </a:r>
            <a:r>
              <a:rPr sz="2600" dirty="0">
                <a:solidFill>
                  <a:srgbClr val="262626"/>
                </a:solidFill>
                <a:latin typeface="Times New Roman"/>
                <a:cs typeface="Times New Roman"/>
              </a:rPr>
              <a:t>about</a:t>
            </a:r>
            <a:r>
              <a:rPr sz="2600" spc="-100" dirty="0">
                <a:solidFill>
                  <a:srgbClr val="262626"/>
                </a:solidFill>
                <a:latin typeface="Times New Roman"/>
                <a:cs typeface="Times New Roman"/>
              </a:rPr>
              <a:t> </a:t>
            </a:r>
            <a:r>
              <a:rPr sz="2600" dirty="0">
                <a:solidFill>
                  <a:srgbClr val="262626"/>
                </a:solidFill>
                <a:latin typeface="Times New Roman"/>
                <a:cs typeface="Times New Roman"/>
              </a:rPr>
              <a:t>the</a:t>
            </a:r>
            <a:r>
              <a:rPr sz="2600" spc="-100" dirty="0">
                <a:solidFill>
                  <a:srgbClr val="262626"/>
                </a:solidFill>
                <a:latin typeface="Times New Roman"/>
                <a:cs typeface="Times New Roman"/>
              </a:rPr>
              <a:t> </a:t>
            </a:r>
            <a:r>
              <a:rPr sz="2600" dirty="0">
                <a:solidFill>
                  <a:srgbClr val="262626"/>
                </a:solidFill>
                <a:latin typeface="Times New Roman"/>
                <a:cs typeface="Times New Roman"/>
              </a:rPr>
              <a:t>scoring</a:t>
            </a:r>
            <a:r>
              <a:rPr sz="2600" spc="-105" dirty="0">
                <a:solidFill>
                  <a:srgbClr val="262626"/>
                </a:solidFill>
                <a:latin typeface="Times New Roman"/>
                <a:cs typeface="Times New Roman"/>
              </a:rPr>
              <a:t> </a:t>
            </a:r>
            <a:r>
              <a:rPr sz="2600" dirty="0">
                <a:solidFill>
                  <a:srgbClr val="262626"/>
                </a:solidFill>
                <a:latin typeface="Times New Roman"/>
                <a:cs typeface="Times New Roman"/>
              </a:rPr>
              <a:t>process,</a:t>
            </a:r>
            <a:r>
              <a:rPr sz="2600" spc="-100" dirty="0">
                <a:solidFill>
                  <a:srgbClr val="262626"/>
                </a:solidFill>
                <a:latin typeface="Times New Roman"/>
                <a:cs typeface="Times New Roman"/>
              </a:rPr>
              <a:t> </a:t>
            </a:r>
            <a:r>
              <a:rPr sz="2600" spc="-10" dirty="0">
                <a:solidFill>
                  <a:srgbClr val="262626"/>
                </a:solidFill>
                <a:latin typeface="Times New Roman"/>
                <a:cs typeface="Times New Roman"/>
              </a:rPr>
              <a:t>including</a:t>
            </a:r>
            <a:r>
              <a:rPr sz="2600" spc="-105" dirty="0">
                <a:solidFill>
                  <a:srgbClr val="262626"/>
                </a:solidFill>
                <a:latin typeface="Times New Roman"/>
                <a:cs typeface="Times New Roman"/>
              </a:rPr>
              <a:t> </a:t>
            </a:r>
            <a:r>
              <a:rPr sz="2600" dirty="0">
                <a:solidFill>
                  <a:srgbClr val="262626"/>
                </a:solidFill>
                <a:latin typeface="Times New Roman"/>
                <a:cs typeface="Times New Roman"/>
              </a:rPr>
              <a:t>the</a:t>
            </a:r>
            <a:r>
              <a:rPr sz="2600" spc="-100" dirty="0">
                <a:solidFill>
                  <a:srgbClr val="262626"/>
                </a:solidFill>
                <a:latin typeface="Times New Roman"/>
                <a:cs typeface="Times New Roman"/>
              </a:rPr>
              <a:t> </a:t>
            </a:r>
            <a:r>
              <a:rPr sz="2600" spc="-10" dirty="0">
                <a:solidFill>
                  <a:srgbClr val="262626"/>
                </a:solidFill>
                <a:latin typeface="Times New Roman"/>
                <a:cs typeface="Times New Roman"/>
              </a:rPr>
              <a:t>reporting </a:t>
            </a:r>
            <a:r>
              <a:rPr sz="2600" dirty="0">
                <a:solidFill>
                  <a:srgbClr val="262626"/>
                </a:solidFill>
                <a:latin typeface="Times New Roman"/>
                <a:cs typeface="Times New Roman"/>
              </a:rPr>
              <a:t>schedule</a:t>
            </a:r>
            <a:r>
              <a:rPr sz="2600" spc="-100" dirty="0">
                <a:solidFill>
                  <a:srgbClr val="262626"/>
                </a:solidFill>
                <a:latin typeface="Times New Roman"/>
                <a:cs typeface="Times New Roman"/>
              </a:rPr>
              <a:t> </a:t>
            </a:r>
            <a:r>
              <a:rPr sz="2600" dirty="0">
                <a:solidFill>
                  <a:srgbClr val="262626"/>
                </a:solidFill>
                <a:latin typeface="Times New Roman"/>
                <a:cs typeface="Times New Roman"/>
              </a:rPr>
              <a:t>and</a:t>
            </a:r>
            <a:r>
              <a:rPr sz="2600" spc="-110" dirty="0">
                <a:solidFill>
                  <a:srgbClr val="262626"/>
                </a:solidFill>
                <a:latin typeface="Times New Roman"/>
                <a:cs typeface="Times New Roman"/>
              </a:rPr>
              <a:t> </a:t>
            </a:r>
            <a:r>
              <a:rPr sz="2600" spc="-10" dirty="0">
                <a:solidFill>
                  <a:srgbClr val="262626"/>
                </a:solidFill>
                <a:latin typeface="Times New Roman"/>
                <a:cs typeface="Times New Roman"/>
              </a:rPr>
              <a:t>procedures.</a:t>
            </a:r>
            <a:endParaRPr sz="2600" dirty="0">
              <a:latin typeface="Times New Roman"/>
              <a:cs typeface="Times New Roman"/>
            </a:endParaRPr>
          </a:p>
          <a:p>
            <a:pPr marL="195580" marR="213360" indent="-189865" algn="just">
              <a:lnSpc>
                <a:spcPct val="150000"/>
              </a:lnSpc>
              <a:spcBef>
                <a:spcPts val="890"/>
              </a:spcBef>
              <a:buClr>
                <a:srgbClr val="418AB3"/>
              </a:buClr>
              <a:buSzPct val="96153"/>
              <a:buFont typeface="Wingdings"/>
              <a:buChar char=""/>
              <a:tabLst>
                <a:tab pos="195580" algn="l"/>
                <a:tab pos="267335" algn="l"/>
              </a:tabLst>
            </a:pPr>
            <a:r>
              <a:rPr sz="2600" spc="-10" dirty="0">
                <a:solidFill>
                  <a:srgbClr val="262626"/>
                </a:solidFill>
                <a:latin typeface="Times New Roman"/>
                <a:cs typeface="Times New Roman"/>
              </a:rPr>
              <a:t>	Ensuring</a:t>
            </a:r>
            <a:r>
              <a:rPr sz="2600" spc="-114" dirty="0">
                <a:solidFill>
                  <a:srgbClr val="262626"/>
                </a:solidFill>
                <a:latin typeface="Times New Roman"/>
                <a:cs typeface="Times New Roman"/>
              </a:rPr>
              <a:t> </a:t>
            </a:r>
            <a:r>
              <a:rPr sz="2600" dirty="0">
                <a:solidFill>
                  <a:srgbClr val="262626"/>
                </a:solidFill>
                <a:latin typeface="Times New Roman"/>
                <a:cs typeface="Times New Roman"/>
              </a:rPr>
              <a:t>the</a:t>
            </a:r>
            <a:r>
              <a:rPr sz="2600" spc="-105" dirty="0">
                <a:solidFill>
                  <a:srgbClr val="262626"/>
                </a:solidFill>
                <a:latin typeface="Times New Roman"/>
                <a:cs typeface="Times New Roman"/>
              </a:rPr>
              <a:t> </a:t>
            </a:r>
            <a:r>
              <a:rPr sz="2600" b="1" dirty="0">
                <a:solidFill>
                  <a:srgbClr val="262626"/>
                </a:solidFill>
                <a:latin typeface="Times New Roman"/>
                <a:cs typeface="Times New Roman"/>
              </a:rPr>
              <a:t>accuracy</a:t>
            </a:r>
            <a:r>
              <a:rPr sz="2600" b="1" spc="-110" dirty="0">
                <a:solidFill>
                  <a:srgbClr val="262626"/>
                </a:solidFill>
                <a:latin typeface="Times New Roman"/>
                <a:cs typeface="Times New Roman"/>
              </a:rPr>
              <a:t> </a:t>
            </a:r>
            <a:r>
              <a:rPr sz="2600" b="1" dirty="0">
                <a:solidFill>
                  <a:srgbClr val="262626"/>
                </a:solidFill>
                <a:latin typeface="Times New Roman"/>
                <a:cs typeface="Times New Roman"/>
              </a:rPr>
              <a:t>of</a:t>
            </a:r>
            <a:r>
              <a:rPr sz="2600" b="1" spc="-110" dirty="0">
                <a:solidFill>
                  <a:srgbClr val="262626"/>
                </a:solidFill>
                <a:latin typeface="Times New Roman"/>
                <a:cs typeface="Times New Roman"/>
              </a:rPr>
              <a:t> </a:t>
            </a:r>
            <a:r>
              <a:rPr sz="2600" b="1" spc="-10" dirty="0">
                <a:solidFill>
                  <a:srgbClr val="262626"/>
                </a:solidFill>
                <a:latin typeface="Times New Roman"/>
                <a:cs typeface="Times New Roman"/>
              </a:rPr>
              <a:t>assessment</a:t>
            </a:r>
            <a:r>
              <a:rPr sz="2600" b="1" spc="-100" dirty="0">
                <a:solidFill>
                  <a:srgbClr val="262626"/>
                </a:solidFill>
                <a:latin typeface="Times New Roman"/>
                <a:cs typeface="Times New Roman"/>
              </a:rPr>
              <a:t> </a:t>
            </a:r>
            <a:r>
              <a:rPr sz="2600" dirty="0">
                <a:solidFill>
                  <a:srgbClr val="262626"/>
                </a:solidFill>
                <a:latin typeface="Times New Roman"/>
                <a:cs typeface="Times New Roman"/>
              </a:rPr>
              <a:t>results</a:t>
            </a:r>
            <a:r>
              <a:rPr sz="2600" spc="-105" dirty="0">
                <a:solidFill>
                  <a:srgbClr val="262626"/>
                </a:solidFill>
                <a:latin typeface="Times New Roman"/>
                <a:cs typeface="Times New Roman"/>
              </a:rPr>
              <a:t> </a:t>
            </a:r>
            <a:r>
              <a:rPr sz="2600" dirty="0">
                <a:solidFill>
                  <a:srgbClr val="262626"/>
                </a:solidFill>
                <a:latin typeface="Times New Roman"/>
                <a:cs typeface="Times New Roman"/>
              </a:rPr>
              <a:t>through</a:t>
            </a:r>
            <a:r>
              <a:rPr sz="2600" spc="-110" dirty="0">
                <a:solidFill>
                  <a:srgbClr val="262626"/>
                </a:solidFill>
                <a:latin typeface="Times New Roman"/>
                <a:cs typeface="Times New Roman"/>
              </a:rPr>
              <a:t> </a:t>
            </a:r>
            <a:r>
              <a:rPr sz="2600" spc="-10" dirty="0">
                <a:solidFill>
                  <a:srgbClr val="262626"/>
                </a:solidFill>
                <a:latin typeface="Times New Roman"/>
                <a:cs typeface="Times New Roman"/>
              </a:rPr>
              <a:t>careful </a:t>
            </a:r>
            <a:r>
              <a:rPr sz="2600" dirty="0">
                <a:solidFill>
                  <a:srgbClr val="262626"/>
                </a:solidFill>
                <a:latin typeface="Times New Roman"/>
                <a:cs typeface="Times New Roman"/>
              </a:rPr>
              <a:t>and</a:t>
            </a:r>
            <a:r>
              <a:rPr sz="2600" spc="-95" dirty="0">
                <a:solidFill>
                  <a:srgbClr val="262626"/>
                </a:solidFill>
                <a:latin typeface="Times New Roman"/>
                <a:cs typeface="Times New Roman"/>
              </a:rPr>
              <a:t> </a:t>
            </a:r>
            <a:r>
              <a:rPr sz="2600" dirty="0">
                <a:solidFill>
                  <a:srgbClr val="262626"/>
                </a:solidFill>
                <a:latin typeface="Times New Roman"/>
                <a:cs typeface="Times New Roman"/>
              </a:rPr>
              <a:t>precise</a:t>
            </a:r>
            <a:r>
              <a:rPr sz="2600" spc="-80" dirty="0">
                <a:solidFill>
                  <a:srgbClr val="262626"/>
                </a:solidFill>
                <a:latin typeface="Times New Roman"/>
                <a:cs typeface="Times New Roman"/>
              </a:rPr>
              <a:t> </a:t>
            </a:r>
            <a:r>
              <a:rPr sz="2600" spc="-10" dirty="0">
                <a:solidFill>
                  <a:srgbClr val="262626"/>
                </a:solidFill>
                <a:latin typeface="Times New Roman"/>
                <a:cs typeface="Times New Roman"/>
              </a:rPr>
              <a:t>scoring.</a:t>
            </a:r>
            <a:endParaRPr sz="2600" dirty="0">
              <a:latin typeface="Times New Roman"/>
              <a:cs typeface="Times New Roman"/>
            </a:endParaRPr>
          </a:p>
          <a:p>
            <a:pPr marL="195580" marR="306070" indent="-189865" algn="just">
              <a:lnSpc>
                <a:spcPct val="150000"/>
              </a:lnSpc>
              <a:spcBef>
                <a:spcPts val="800"/>
              </a:spcBef>
              <a:buClr>
                <a:srgbClr val="418AB3"/>
              </a:buClr>
              <a:buSzPct val="96153"/>
              <a:buFont typeface="Wingdings"/>
              <a:buChar char=""/>
              <a:tabLst>
                <a:tab pos="195580" algn="l"/>
                <a:tab pos="267335" algn="l"/>
              </a:tabLst>
            </a:pPr>
            <a:r>
              <a:rPr sz="2600" spc="-10" dirty="0">
                <a:solidFill>
                  <a:srgbClr val="262626"/>
                </a:solidFill>
                <a:latin typeface="Times New Roman"/>
                <a:cs typeface="Times New Roman"/>
              </a:rPr>
              <a:t>	Promptly</a:t>
            </a:r>
            <a:r>
              <a:rPr sz="2600" spc="-95" dirty="0">
                <a:solidFill>
                  <a:srgbClr val="262626"/>
                </a:solidFill>
                <a:latin typeface="Times New Roman"/>
                <a:cs typeface="Times New Roman"/>
              </a:rPr>
              <a:t> </a:t>
            </a:r>
            <a:r>
              <a:rPr sz="2600" spc="-10" dirty="0">
                <a:solidFill>
                  <a:srgbClr val="262626"/>
                </a:solidFill>
                <a:latin typeface="Times New Roman"/>
                <a:cs typeface="Times New Roman"/>
              </a:rPr>
              <a:t>informing</a:t>
            </a:r>
            <a:r>
              <a:rPr sz="2600" spc="-95" dirty="0">
                <a:solidFill>
                  <a:srgbClr val="262626"/>
                </a:solidFill>
                <a:latin typeface="Times New Roman"/>
                <a:cs typeface="Times New Roman"/>
              </a:rPr>
              <a:t> </a:t>
            </a:r>
            <a:r>
              <a:rPr sz="2600" dirty="0">
                <a:solidFill>
                  <a:srgbClr val="262626"/>
                </a:solidFill>
                <a:latin typeface="Times New Roman"/>
                <a:cs typeface="Times New Roman"/>
              </a:rPr>
              <a:t>users</a:t>
            </a:r>
            <a:r>
              <a:rPr sz="2600" spc="-85" dirty="0">
                <a:solidFill>
                  <a:srgbClr val="262626"/>
                </a:solidFill>
                <a:latin typeface="Times New Roman"/>
                <a:cs typeface="Times New Roman"/>
              </a:rPr>
              <a:t> </a:t>
            </a:r>
            <a:r>
              <a:rPr sz="2600" dirty="0">
                <a:solidFill>
                  <a:srgbClr val="262626"/>
                </a:solidFill>
                <a:latin typeface="Times New Roman"/>
                <a:cs typeface="Times New Roman"/>
              </a:rPr>
              <a:t>of</a:t>
            </a:r>
            <a:r>
              <a:rPr sz="2600" spc="-90" dirty="0">
                <a:solidFill>
                  <a:srgbClr val="262626"/>
                </a:solidFill>
                <a:latin typeface="Times New Roman"/>
                <a:cs typeface="Times New Roman"/>
              </a:rPr>
              <a:t> </a:t>
            </a:r>
            <a:r>
              <a:rPr sz="2600" b="1" dirty="0">
                <a:solidFill>
                  <a:srgbClr val="262626"/>
                </a:solidFill>
                <a:latin typeface="Times New Roman"/>
                <a:cs typeface="Times New Roman"/>
              </a:rPr>
              <a:t>any</a:t>
            </a:r>
            <a:r>
              <a:rPr sz="2600" b="1" spc="-95" dirty="0">
                <a:solidFill>
                  <a:srgbClr val="262626"/>
                </a:solidFill>
                <a:latin typeface="Times New Roman"/>
                <a:cs typeface="Times New Roman"/>
              </a:rPr>
              <a:t> </a:t>
            </a:r>
            <a:r>
              <a:rPr sz="2600" b="1" spc="-10" dirty="0">
                <a:solidFill>
                  <a:srgbClr val="262626"/>
                </a:solidFill>
                <a:latin typeface="Times New Roman"/>
                <a:cs typeface="Times New Roman"/>
              </a:rPr>
              <a:t>deviations</a:t>
            </a:r>
            <a:r>
              <a:rPr sz="2600" b="1" spc="-85" dirty="0">
                <a:solidFill>
                  <a:srgbClr val="262626"/>
                </a:solidFill>
                <a:latin typeface="Times New Roman"/>
                <a:cs typeface="Times New Roman"/>
              </a:rPr>
              <a:t> </a:t>
            </a:r>
            <a:r>
              <a:rPr sz="2600" dirty="0">
                <a:solidFill>
                  <a:srgbClr val="262626"/>
                </a:solidFill>
                <a:latin typeface="Times New Roman"/>
                <a:cs typeface="Times New Roman"/>
              </a:rPr>
              <a:t>or</a:t>
            </a:r>
            <a:r>
              <a:rPr sz="2600" spc="-90" dirty="0">
                <a:solidFill>
                  <a:srgbClr val="262626"/>
                </a:solidFill>
                <a:latin typeface="Times New Roman"/>
                <a:cs typeface="Times New Roman"/>
              </a:rPr>
              <a:t> </a:t>
            </a:r>
            <a:r>
              <a:rPr sz="2600" dirty="0">
                <a:solidFill>
                  <a:srgbClr val="262626"/>
                </a:solidFill>
                <a:latin typeface="Times New Roman"/>
                <a:cs typeface="Times New Roman"/>
              </a:rPr>
              <a:t>issues</a:t>
            </a:r>
            <a:r>
              <a:rPr sz="2600" spc="-90" dirty="0">
                <a:solidFill>
                  <a:srgbClr val="262626"/>
                </a:solidFill>
                <a:latin typeface="Times New Roman"/>
                <a:cs typeface="Times New Roman"/>
              </a:rPr>
              <a:t> </a:t>
            </a:r>
            <a:r>
              <a:rPr sz="2600" dirty="0">
                <a:solidFill>
                  <a:srgbClr val="262626"/>
                </a:solidFill>
                <a:latin typeface="Times New Roman"/>
                <a:cs typeface="Times New Roman"/>
              </a:rPr>
              <a:t>in</a:t>
            </a:r>
            <a:r>
              <a:rPr sz="2600" spc="-90" dirty="0">
                <a:solidFill>
                  <a:srgbClr val="262626"/>
                </a:solidFill>
                <a:latin typeface="Times New Roman"/>
                <a:cs typeface="Times New Roman"/>
              </a:rPr>
              <a:t> </a:t>
            </a:r>
            <a:r>
              <a:rPr sz="2600" spc="-25" dirty="0">
                <a:solidFill>
                  <a:srgbClr val="262626"/>
                </a:solidFill>
                <a:latin typeface="Times New Roman"/>
                <a:cs typeface="Times New Roman"/>
              </a:rPr>
              <a:t>the </a:t>
            </a:r>
            <a:r>
              <a:rPr sz="2600" dirty="0">
                <a:solidFill>
                  <a:srgbClr val="262626"/>
                </a:solidFill>
                <a:latin typeface="Times New Roman"/>
                <a:cs typeface="Times New Roman"/>
              </a:rPr>
              <a:t>planned</a:t>
            </a:r>
            <a:r>
              <a:rPr sz="2600" spc="-114" dirty="0">
                <a:solidFill>
                  <a:srgbClr val="262626"/>
                </a:solidFill>
                <a:latin typeface="Times New Roman"/>
                <a:cs typeface="Times New Roman"/>
              </a:rPr>
              <a:t> </a:t>
            </a:r>
            <a:r>
              <a:rPr sz="2600" dirty="0">
                <a:solidFill>
                  <a:srgbClr val="262626"/>
                </a:solidFill>
                <a:latin typeface="Times New Roman"/>
                <a:cs typeface="Times New Roman"/>
              </a:rPr>
              <a:t>scoring</a:t>
            </a:r>
            <a:r>
              <a:rPr sz="2600" spc="-114" dirty="0">
                <a:solidFill>
                  <a:srgbClr val="262626"/>
                </a:solidFill>
                <a:latin typeface="Times New Roman"/>
                <a:cs typeface="Times New Roman"/>
              </a:rPr>
              <a:t> </a:t>
            </a:r>
            <a:r>
              <a:rPr sz="2600" dirty="0">
                <a:solidFill>
                  <a:srgbClr val="262626"/>
                </a:solidFill>
                <a:latin typeface="Times New Roman"/>
                <a:cs typeface="Times New Roman"/>
              </a:rPr>
              <a:t>and</a:t>
            </a:r>
            <a:r>
              <a:rPr sz="2600" spc="-114" dirty="0">
                <a:solidFill>
                  <a:srgbClr val="262626"/>
                </a:solidFill>
                <a:latin typeface="Times New Roman"/>
                <a:cs typeface="Times New Roman"/>
              </a:rPr>
              <a:t> </a:t>
            </a:r>
            <a:r>
              <a:rPr sz="2600" spc="-10" dirty="0">
                <a:solidFill>
                  <a:srgbClr val="262626"/>
                </a:solidFill>
                <a:latin typeface="Times New Roman"/>
                <a:cs typeface="Times New Roman"/>
              </a:rPr>
              <a:t>reporting</a:t>
            </a:r>
            <a:r>
              <a:rPr sz="2600" spc="-110" dirty="0">
                <a:solidFill>
                  <a:srgbClr val="262626"/>
                </a:solidFill>
                <a:latin typeface="Times New Roman"/>
                <a:cs typeface="Times New Roman"/>
              </a:rPr>
              <a:t> </a:t>
            </a:r>
            <a:r>
              <a:rPr sz="2600" dirty="0">
                <a:solidFill>
                  <a:srgbClr val="262626"/>
                </a:solidFill>
                <a:latin typeface="Times New Roman"/>
                <a:cs typeface="Times New Roman"/>
              </a:rPr>
              <a:t>service</a:t>
            </a:r>
            <a:r>
              <a:rPr lang="en-US" sz="2600" dirty="0">
                <a:solidFill>
                  <a:srgbClr val="262626"/>
                </a:solidFill>
                <a:latin typeface="Times New Roman"/>
                <a:cs typeface="Times New Roman"/>
              </a:rPr>
              <a:t> </a:t>
            </a:r>
            <a:r>
              <a:rPr sz="2600" dirty="0">
                <a:solidFill>
                  <a:srgbClr val="262626"/>
                </a:solidFill>
                <a:latin typeface="Times New Roman"/>
                <a:cs typeface="Times New Roman"/>
              </a:rPr>
              <a:t>and</a:t>
            </a:r>
            <a:r>
              <a:rPr sz="2600" spc="-114" dirty="0">
                <a:solidFill>
                  <a:srgbClr val="262626"/>
                </a:solidFill>
                <a:latin typeface="Times New Roman"/>
                <a:cs typeface="Times New Roman"/>
              </a:rPr>
              <a:t> </a:t>
            </a:r>
            <a:r>
              <a:rPr sz="2600" spc="-10" dirty="0">
                <a:solidFill>
                  <a:srgbClr val="262626"/>
                </a:solidFill>
                <a:latin typeface="Times New Roman"/>
                <a:cs typeface="Times New Roman"/>
              </a:rPr>
              <a:t>working </a:t>
            </a:r>
            <a:r>
              <a:rPr sz="2600" spc="-20" dirty="0">
                <a:solidFill>
                  <a:srgbClr val="262626"/>
                </a:solidFill>
                <a:latin typeface="Times New Roman"/>
                <a:cs typeface="Times New Roman"/>
              </a:rPr>
              <a:t>collaboratively</a:t>
            </a:r>
            <a:r>
              <a:rPr sz="2600" spc="-60" dirty="0">
                <a:solidFill>
                  <a:srgbClr val="262626"/>
                </a:solidFill>
                <a:latin typeface="Times New Roman"/>
                <a:cs typeface="Times New Roman"/>
              </a:rPr>
              <a:t> </a:t>
            </a:r>
            <a:r>
              <a:rPr sz="2600" dirty="0">
                <a:solidFill>
                  <a:srgbClr val="262626"/>
                </a:solidFill>
                <a:latin typeface="Times New Roman"/>
                <a:cs typeface="Times New Roman"/>
              </a:rPr>
              <a:t>to</a:t>
            </a:r>
            <a:r>
              <a:rPr sz="2600" spc="-60" dirty="0">
                <a:solidFill>
                  <a:srgbClr val="262626"/>
                </a:solidFill>
                <a:latin typeface="Times New Roman"/>
                <a:cs typeface="Times New Roman"/>
              </a:rPr>
              <a:t> </a:t>
            </a:r>
            <a:r>
              <a:rPr sz="2600" dirty="0">
                <a:solidFill>
                  <a:srgbClr val="262626"/>
                </a:solidFill>
                <a:latin typeface="Times New Roman"/>
                <a:cs typeface="Times New Roman"/>
              </a:rPr>
              <a:t>find</a:t>
            </a:r>
            <a:r>
              <a:rPr sz="2600" spc="-55" dirty="0">
                <a:solidFill>
                  <a:srgbClr val="262626"/>
                </a:solidFill>
                <a:latin typeface="Times New Roman"/>
                <a:cs typeface="Times New Roman"/>
              </a:rPr>
              <a:t> </a:t>
            </a:r>
            <a:r>
              <a:rPr sz="2600" dirty="0">
                <a:solidFill>
                  <a:srgbClr val="262626"/>
                </a:solidFill>
                <a:latin typeface="Times New Roman"/>
                <a:cs typeface="Times New Roman"/>
              </a:rPr>
              <a:t>a</a:t>
            </a:r>
            <a:r>
              <a:rPr sz="2600" spc="-50" dirty="0">
                <a:solidFill>
                  <a:srgbClr val="262626"/>
                </a:solidFill>
                <a:latin typeface="Times New Roman"/>
                <a:cs typeface="Times New Roman"/>
              </a:rPr>
              <a:t> </a:t>
            </a:r>
            <a:r>
              <a:rPr sz="2600" spc="-10" dirty="0">
                <a:solidFill>
                  <a:srgbClr val="262626"/>
                </a:solidFill>
                <a:latin typeface="Times New Roman"/>
                <a:cs typeface="Times New Roman"/>
              </a:rPr>
              <a:t>resolution.</a:t>
            </a:r>
            <a:endParaRPr sz="2600" dirty="0">
              <a:latin typeface="Times New Roman"/>
              <a:cs typeface="Times New Roman"/>
            </a:endParaRPr>
          </a:p>
        </p:txBody>
      </p:sp>
      <p:pic>
        <p:nvPicPr>
          <p:cNvPr id="4" name="object 4"/>
          <p:cNvPicPr/>
          <p:nvPr/>
        </p:nvPicPr>
        <p:blipFill>
          <a:blip r:embed="rId2" cstate="print"/>
          <a:stretch>
            <a:fillRect/>
          </a:stretch>
        </p:blipFill>
        <p:spPr>
          <a:xfrm>
            <a:off x="7467600" y="6278941"/>
            <a:ext cx="2398325" cy="857962"/>
          </a:xfrm>
          <a:prstGeom prst="rect">
            <a:avLst/>
          </a:prstGeom>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idx="1"/>
          </p:nvPr>
        </p:nvSpPr>
        <p:spPr>
          <a:xfrm>
            <a:off x="228600" y="1239831"/>
            <a:ext cx="9601200" cy="6318909"/>
          </a:xfrm>
          <a:prstGeom prst="rect">
            <a:avLst/>
          </a:prstGeom>
        </p:spPr>
        <p:txBody>
          <a:bodyPr vert="horz" wrap="square" lIns="0" tIns="80010" rIns="0" bIns="0" rtlCol="0">
            <a:spAutoFit/>
          </a:bodyPr>
          <a:lstStyle/>
          <a:p>
            <a:pPr marL="11430" marR="87630" indent="0" algn="just">
              <a:lnSpc>
                <a:spcPct val="150000"/>
              </a:lnSpc>
              <a:spcBef>
                <a:spcPts val="630"/>
              </a:spcBef>
              <a:buClr>
                <a:srgbClr val="418AB3"/>
              </a:buClr>
              <a:buSzPct val="95652"/>
              <a:buNone/>
              <a:tabLst>
                <a:tab pos="195580" algn="l"/>
                <a:tab pos="243204" algn="l"/>
              </a:tabLst>
            </a:pPr>
            <a:r>
              <a:rPr sz="2300" dirty="0">
                <a:latin typeface="Times New Roman" panose="02020603050405020304" pitchFamily="18" charset="0"/>
                <a:cs typeface="Times New Roman" panose="02020603050405020304" pitchFamily="18" charset="0"/>
              </a:rPr>
              <a:t>Additional</a:t>
            </a:r>
            <a:r>
              <a:rPr sz="2300" spc="20"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professional</a:t>
            </a:r>
            <a:r>
              <a:rPr sz="2300" spc="25"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responsibilities</a:t>
            </a:r>
            <a:r>
              <a:rPr sz="2300" spc="30"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related</a:t>
            </a:r>
            <a:r>
              <a:rPr sz="2300" spc="35"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to</a:t>
            </a:r>
            <a:r>
              <a:rPr sz="2300" spc="35" dirty="0">
                <a:latin typeface="Times New Roman" panose="02020603050405020304" pitchFamily="18" charset="0"/>
                <a:cs typeface="Times New Roman" panose="02020603050405020304" pitchFamily="18" charset="0"/>
              </a:rPr>
              <a:t> </a:t>
            </a:r>
            <a:r>
              <a:rPr sz="2300" b="1" dirty="0">
                <a:latin typeface="Times New Roman" panose="02020603050405020304" pitchFamily="18" charset="0"/>
                <a:cs typeface="Times New Roman" panose="02020603050405020304" pitchFamily="18" charset="0"/>
              </a:rPr>
              <a:t>scoring</a:t>
            </a:r>
            <a:r>
              <a:rPr sz="2300" spc="35"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and</a:t>
            </a:r>
            <a:r>
              <a:rPr sz="2300" spc="35" dirty="0">
                <a:latin typeface="Times New Roman" panose="02020603050405020304" pitchFamily="18" charset="0"/>
                <a:cs typeface="Times New Roman" panose="02020603050405020304" pitchFamily="18" charset="0"/>
              </a:rPr>
              <a:t> </a:t>
            </a:r>
            <a:r>
              <a:rPr sz="2300" b="1" spc="-10" dirty="0">
                <a:latin typeface="Times New Roman" panose="02020603050405020304" pitchFamily="18" charset="0"/>
                <a:cs typeface="Times New Roman" panose="02020603050405020304" pitchFamily="18" charset="0"/>
              </a:rPr>
              <a:t>preparing</a:t>
            </a:r>
            <a:r>
              <a:rPr sz="2300" spc="-10"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assessment</a:t>
            </a:r>
            <a:r>
              <a:rPr sz="2300" spc="5"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reports</a:t>
            </a:r>
            <a:r>
              <a:rPr sz="2300" spc="15" dirty="0">
                <a:latin typeface="Times New Roman" panose="02020603050405020304" pitchFamily="18" charset="0"/>
                <a:cs typeface="Times New Roman" panose="02020603050405020304" pitchFamily="18" charset="0"/>
              </a:rPr>
              <a:t> </a:t>
            </a:r>
            <a:r>
              <a:rPr sz="2300" spc="-10" dirty="0">
                <a:latin typeface="Times New Roman" panose="02020603050405020304" pitchFamily="18" charset="0"/>
                <a:cs typeface="Times New Roman" panose="02020603050405020304" pitchFamily="18" charset="0"/>
              </a:rPr>
              <a:t>involve:</a:t>
            </a:r>
            <a:endParaRPr sz="2300" dirty="0">
              <a:latin typeface="Times New Roman" panose="02020603050405020304" pitchFamily="18" charset="0"/>
              <a:cs typeface="Times New Roman" panose="02020603050405020304" pitchFamily="18" charset="0"/>
            </a:endParaRPr>
          </a:p>
          <a:p>
            <a:pPr marL="195580" marR="5080" indent="-184150" algn="just">
              <a:lnSpc>
                <a:spcPct val="150000"/>
              </a:lnSpc>
              <a:spcBef>
                <a:spcPts val="885"/>
              </a:spcBef>
              <a:buClr>
                <a:srgbClr val="418AB3"/>
              </a:buClr>
              <a:buSzPct val="95652"/>
              <a:buFont typeface="Wingdings"/>
              <a:buChar char=""/>
              <a:tabLst>
                <a:tab pos="195580" algn="l"/>
                <a:tab pos="243204" algn="l"/>
              </a:tabLst>
            </a:pPr>
            <a:r>
              <a:rPr sz="2300" dirty="0">
                <a:latin typeface="Times New Roman" panose="02020603050405020304" pitchFamily="18" charset="0"/>
                <a:cs typeface="Times New Roman" panose="02020603050405020304" pitchFamily="18" charset="0"/>
              </a:rPr>
              <a:t>	Providing</a:t>
            </a:r>
            <a:r>
              <a:rPr sz="2300" spc="25" dirty="0">
                <a:latin typeface="Times New Roman" panose="02020603050405020304" pitchFamily="18" charset="0"/>
                <a:cs typeface="Times New Roman" panose="02020603050405020304" pitchFamily="18" charset="0"/>
              </a:rPr>
              <a:t> </a:t>
            </a:r>
            <a:r>
              <a:rPr sz="2300" b="1" dirty="0">
                <a:latin typeface="Times New Roman" panose="02020603050405020304" pitchFamily="18" charset="0"/>
                <a:cs typeface="Times New Roman" panose="02020603050405020304" pitchFamily="18" charset="0"/>
              </a:rPr>
              <a:t>corrected</a:t>
            </a:r>
            <a:r>
              <a:rPr sz="2300" b="1" spc="25" dirty="0">
                <a:latin typeface="Times New Roman" panose="02020603050405020304" pitchFamily="18" charset="0"/>
                <a:cs typeface="Times New Roman" panose="02020603050405020304" pitchFamily="18" charset="0"/>
              </a:rPr>
              <a:t> </a:t>
            </a:r>
            <a:r>
              <a:rPr sz="2300" b="1" dirty="0">
                <a:latin typeface="Times New Roman" panose="02020603050405020304" pitchFamily="18" charset="0"/>
                <a:cs typeface="Times New Roman" panose="02020603050405020304" pitchFamily="18" charset="0"/>
              </a:rPr>
              <a:t>score</a:t>
            </a:r>
            <a:r>
              <a:rPr sz="2300" b="1" spc="30"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results</a:t>
            </a:r>
            <a:r>
              <a:rPr sz="2300" spc="20"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to</a:t>
            </a:r>
            <a:r>
              <a:rPr sz="2300" spc="25"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the</a:t>
            </a:r>
            <a:r>
              <a:rPr sz="2300" spc="30"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test</a:t>
            </a:r>
            <a:r>
              <a:rPr sz="2300" spc="15"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takers,</a:t>
            </a:r>
            <a:r>
              <a:rPr sz="2300" spc="20"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addressing</a:t>
            </a:r>
            <a:r>
              <a:rPr sz="2300" spc="30"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any</a:t>
            </a:r>
            <a:r>
              <a:rPr sz="2300" spc="25" dirty="0">
                <a:latin typeface="Times New Roman" panose="02020603050405020304" pitchFamily="18" charset="0"/>
                <a:cs typeface="Times New Roman" panose="02020603050405020304" pitchFamily="18" charset="0"/>
              </a:rPr>
              <a:t> </a:t>
            </a:r>
            <a:r>
              <a:rPr sz="2300" spc="-10" dirty="0">
                <a:latin typeface="Times New Roman" panose="02020603050405020304" pitchFamily="18" charset="0"/>
                <a:cs typeface="Times New Roman" panose="02020603050405020304" pitchFamily="18" charset="0"/>
              </a:rPr>
              <a:t>errors </a:t>
            </a:r>
            <a:r>
              <a:rPr sz="2300" dirty="0">
                <a:latin typeface="Times New Roman" panose="02020603050405020304" pitchFamily="18" charset="0"/>
                <a:cs typeface="Times New Roman" panose="02020603050405020304" pitchFamily="18" charset="0"/>
              </a:rPr>
              <a:t>or</a:t>
            </a:r>
            <a:r>
              <a:rPr sz="2300" spc="20" dirty="0">
                <a:latin typeface="Times New Roman" panose="02020603050405020304" pitchFamily="18" charset="0"/>
                <a:cs typeface="Times New Roman" panose="02020603050405020304" pitchFamily="18" charset="0"/>
              </a:rPr>
              <a:t> </a:t>
            </a:r>
            <a:r>
              <a:rPr sz="2300" spc="-10" dirty="0">
                <a:latin typeface="Times New Roman" panose="02020603050405020304" pitchFamily="18" charset="0"/>
                <a:cs typeface="Times New Roman" panose="02020603050405020304" pitchFamily="18" charset="0"/>
              </a:rPr>
              <a:t>discrepancies.</a:t>
            </a:r>
            <a:endParaRPr sz="2300" dirty="0">
              <a:latin typeface="Times New Roman" panose="02020603050405020304" pitchFamily="18" charset="0"/>
              <a:cs typeface="Times New Roman" panose="02020603050405020304" pitchFamily="18" charset="0"/>
            </a:endParaRPr>
          </a:p>
          <a:p>
            <a:pPr marL="195580" marR="594995" indent="-184150" algn="just">
              <a:lnSpc>
                <a:spcPct val="150000"/>
              </a:lnSpc>
              <a:spcBef>
                <a:spcPts val="885"/>
              </a:spcBef>
              <a:buClr>
                <a:srgbClr val="418AB3"/>
              </a:buClr>
              <a:buSzPct val="95652"/>
              <a:buFont typeface="Wingdings"/>
              <a:buChar char=""/>
              <a:tabLst>
                <a:tab pos="195580" algn="l"/>
                <a:tab pos="243204" algn="l"/>
              </a:tabLst>
            </a:pPr>
            <a:r>
              <a:rPr sz="2300" dirty="0">
                <a:latin typeface="Times New Roman" panose="02020603050405020304" pitchFamily="18" charset="0"/>
                <a:cs typeface="Times New Roman" panose="02020603050405020304" pitchFamily="18" charset="0"/>
              </a:rPr>
              <a:t>	Safeguarding</a:t>
            </a:r>
            <a:r>
              <a:rPr sz="2300" spc="45"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the</a:t>
            </a:r>
            <a:r>
              <a:rPr sz="2300" spc="45" dirty="0">
                <a:latin typeface="Times New Roman" panose="02020603050405020304" pitchFamily="18" charset="0"/>
                <a:cs typeface="Times New Roman" panose="02020603050405020304" pitchFamily="18" charset="0"/>
              </a:rPr>
              <a:t> </a:t>
            </a:r>
            <a:r>
              <a:rPr sz="2300" b="1" dirty="0">
                <a:latin typeface="Times New Roman" panose="02020603050405020304" pitchFamily="18" charset="0"/>
                <a:cs typeface="Times New Roman" panose="02020603050405020304" pitchFamily="18" charset="0"/>
              </a:rPr>
              <a:t>confidentiality</a:t>
            </a:r>
            <a:r>
              <a:rPr sz="2300" spc="45"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of</a:t>
            </a:r>
            <a:r>
              <a:rPr sz="2300" spc="45"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information</a:t>
            </a:r>
            <a:r>
              <a:rPr sz="2300" spc="45"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obtained</a:t>
            </a:r>
            <a:r>
              <a:rPr sz="2300" spc="45"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during</a:t>
            </a:r>
            <a:r>
              <a:rPr sz="2300" spc="45" dirty="0">
                <a:latin typeface="Times New Roman" panose="02020603050405020304" pitchFamily="18" charset="0"/>
                <a:cs typeface="Times New Roman" panose="02020603050405020304" pitchFamily="18" charset="0"/>
              </a:rPr>
              <a:t> </a:t>
            </a:r>
            <a:r>
              <a:rPr sz="2300" spc="-25" dirty="0">
                <a:latin typeface="Times New Roman" panose="02020603050405020304" pitchFamily="18" charset="0"/>
                <a:cs typeface="Times New Roman" panose="02020603050405020304" pitchFamily="18" charset="0"/>
              </a:rPr>
              <a:t>the </a:t>
            </a:r>
            <a:r>
              <a:rPr sz="2300" dirty="0">
                <a:latin typeface="Times New Roman" panose="02020603050405020304" pitchFamily="18" charset="0"/>
                <a:cs typeface="Times New Roman" panose="02020603050405020304" pitchFamily="18" charset="0"/>
              </a:rPr>
              <a:t>assessment </a:t>
            </a:r>
            <a:r>
              <a:rPr sz="2300" spc="-10" dirty="0">
                <a:latin typeface="Times New Roman" panose="02020603050405020304" pitchFamily="18" charset="0"/>
                <a:cs typeface="Times New Roman" panose="02020603050405020304" pitchFamily="18" charset="0"/>
              </a:rPr>
              <a:t>process.</a:t>
            </a:r>
            <a:endParaRPr sz="2300" dirty="0">
              <a:latin typeface="Times New Roman" panose="02020603050405020304" pitchFamily="18" charset="0"/>
              <a:cs typeface="Times New Roman" panose="02020603050405020304" pitchFamily="18" charset="0"/>
            </a:endParaRPr>
          </a:p>
          <a:p>
            <a:pPr marL="195580" marR="1125220" indent="-184150" algn="just">
              <a:lnSpc>
                <a:spcPct val="150000"/>
              </a:lnSpc>
              <a:spcBef>
                <a:spcPts val="925"/>
              </a:spcBef>
              <a:buClr>
                <a:srgbClr val="418AB3"/>
              </a:buClr>
              <a:buSzPct val="95652"/>
              <a:buFont typeface="Wingdings"/>
              <a:buChar char=""/>
              <a:tabLst>
                <a:tab pos="195580" algn="l"/>
                <a:tab pos="243204" algn="l"/>
              </a:tabLst>
            </a:pPr>
            <a:r>
              <a:rPr sz="2300" dirty="0">
                <a:latin typeface="Times New Roman" panose="02020603050405020304" pitchFamily="18" charset="0"/>
                <a:cs typeface="Times New Roman" panose="02020603050405020304" pitchFamily="18" charset="0"/>
              </a:rPr>
              <a:t>	Respecting</a:t>
            </a:r>
            <a:r>
              <a:rPr sz="2300" spc="30"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and</a:t>
            </a:r>
            <a:r>
              <a:rPr sz="2300" spc="35"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protecting</a:t>
            </a:r>
            <a:r>
              <a:rPr sz="2300" spc="35"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the</a:t>
            </a:r>
            <a:r>
              <a:rPr sz="2300" spc="35" dirty="0">
                <a:latin typeface="Times New Roman" panose="02020603050405020304" pitchFamily="18" charset="0"/>
                <a:cs typeface="Times New Roman" panose="02020603050405020304" pitchFamily="18" charset="0"/>
              </a:rPr>
              <a:t> </a:t>
            </a:r>
            <a:r>
              <a:rPr sz="2300" b="1" dirty="0">
                <a:latin typeface="Times New Roman" panose="02020603050405020304" pitchFamily="18" charset="0"/>
                <a:cs typeface="Times New Roman" panose="02020603050405020304" pitchFamily="18" charset="0"/>
              </a:rPr>
              <a:t>privacy</a:t>
            </a:r>
            <a:r>
              <a:rPr sz="2300" b="1" spc="35" dirty="0">
                <a:latin typeface="Times New Roman" panose="02020603050405020304" pitchFamily="18" charset="0"/>
                <a:cs typeface="Times New Roman" panose="02020603050405020304" pitchFamily="18" charset="0"/>
              </a:rPr>
              <a:t> </a:t>
            </a:r>
            <a:r>
              <a:rPr sz="2300" b="1" dirty="0">
                <a:latin typeface="Times New Roman" panose="02020603050405020304" pitchFamily="18" charset="0"/>
                <a:cs typeface="Times New Roman" panose="02020603050405020304" pitchFamily="18" charset="0"/>
              </a:rPr>
              <a:t>rights</a:t>
            </a:r>
            <a:r>
              <a:rPr sz="2300" b="1" spc="30"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of</a:t>
            </a:r>
            <a:r>
              <a:rPr sz="2300" spc="30"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individuals</a:t>
            </a:r>
            <a:r>
              <a:rPr sz="2300" spc="30" dirty="0">
                <a:latin typeface="Times New Roman" panose="02020603050405020304" pitchFamily="18" charset="0"/>
                <a:cs typeface="Times New Roman" panose="02020603050405020304" pitchFamily="18" charset="0"/>
              </a:rPr>
              <a:t> </a:t>
            </a:r>
            <a:r>
              <a:rPr sz="2300" spc="-25" dirty="0">
                <a:latin typeface="Times New Roman" panose="02020603050405020304" pitchFamily="18" charset="0"/>
                <a:cs typeface="Times New Roman" panose="02020603050405020304" pitchFamily="18" charset="0"/>
              </a:rPr>
              <a:t>and </a:t>
            </a:r>
            <a:r>
              <a:rPr sz="2300" dirty="0">
                <a:latin typeface="Times New Roman" panose="02020603050405020304" pitchFamily="18" charset="0"/>
                <a:cs typeface="Times New Roman" panose="02020603050405020304" pitchFamily="18" charset="0"/>
              </a:rPr>
              <a:t>institutions</a:t>
            </a:r>
            <a:r>
              <a:rPr sz="2300" spc="20"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involved</a:t>
            </a:r>
            <a:r>
              <a:rPr sz="2300" spc="40"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in</a:t>
            </a:r>
            <a:r>
              <a:rPr sz="2300" spc="35"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the</a:t>
            </a:r>
            <a:r>
              <a:rPr sz="2300" spc="30"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assessment</a:t>
            </a:r>
            <a:r>
              <a:rPr sz="2300" spc="15" dirty="0">
                <a:latin typeface="Times New Roman" panose="02020603050405020304" pitchFamily="18" charset="0"/>
                <a:cs typeface="Times New Roman" panose="02020603050405020304" pitchFamily="18" charset="0"/>
              </a:rPr>
              <a:t> </a:t>
            </a:r>
            <a:r>
              <a:rPr sz="2300" spc="-10" dirty="0">
                <a:latin typeface="Times New Roman" panose="02020603050405020304" pitchFamily="18" charset="0"/>
                <a:cs typeface="Times New Roman" panose="02020603050405020304" pitchFamily="18" charset="0"/>
              </a:rPr>
              <a:t>process.</a:t>
            </a:r>
            <a:endParaRPr sz="2300" dirty="0">
              <a:latin typeface="Times New Roman" panose="02020603050405020304" pitchFamily="18" charset="0"/>
              <a:cs typeface="Times New Roman" panose="02020603050405020304" pitchFamily="18" charset="0"/>
            </a:endParaRPr>
          </a:p>
          <a:p>
            <a:pPr marL="195580" marR="26670" indent="-184150" algn="just">
              <a:lnSpc>
                <a:spcPct val="150000"/>
              </a:lnSpc>
              <a:spcBef>
                <a:spcPts val="869"/>
              </a:spcBef>
              <a:buClr>
                <a:srgbClr val="418AB3"/>
              </a:buClr>
              <a:buSzPct val="95652"/>
              <a:buFont typeface="Wingdings"/>
              <a:buChar char=""/>
              <a:tabLst>
                <a:tab pos="195580" algn="l"/>
                <a:tab pos="243204" algn="l"/>
              </a:tabLst>
            </a:pPr>
            <a:r>
              <a:rPr sz="2300" dirty="0">
                <a:latin typeface="Times New Roman" panose="02020603050405020304" pitchFamily="18" charset="0"/>
                <a:cs typeface="Times New Roman" panose="02020603050405020304" pitchFamily="18" charset="0"/>
              </a:rPr>
              <a:t>	Therefore,</a:t>
            </a:r>
            <a:r>
              <a:rPr sz="2300" spc="45" dirty="0">
                <a:latin typeface="Times New Roman" panose="02020603050405020304" pitchFamily="18" charset="0"/>
                <a:cs typeface="Times New Roman" panose="02020603050405020304" pitchFamily="18" charset="0"/>
              </a:rPr>
              <a:t> </a:t>
            </a:r>
            <a:r>
              <a:rPr sz="2300" b="1" dirty="0">
                <a:latin typeface="Times New Roman" panose="02020603050405020304" pitchFamily="18" charset="0"/>
                <a:cs typeface="Times New Roman" panose="02020603050405020304" pitchFamily="18" charset="0"/>
              </a:rPr>
              <a:t>upholding</a:t>
            </a:r>
            <a:r>
              <a:rPr sz="2300" b="1" spc="55" dirty="0">
                <a:latin typeface="Times New Roman" panose="02020603050405020304" pitchFamily="18" charset="0"/>
                <a:cs typeface="Times New Roman" panose="02020603050405020304" pitchFamily="18" charset="0"/>
              </a:rPr>
              <a:t> </a:t>
            </a:r>
            <a:r>
              <a:rPr sz="2300" b="1" dirty="0">
                <a:latin typeface="Times New Roman" panose="02020603050405020304" pitchFamily="18" charset="0"/>
                <a:cs typeface="Times New Roman" panose="02020603050405020304" pitchFamily="18" charset="0"/>
              </a:rPr>
              <a:t>these</a:t>
            </a:r>
            <a:r>
              <a:rPr sz="2300" b="1" spc="50" dirty="0">
                <a:latin typeface="Times New Roman" panose="02020603050405020304" pitchFamily="18" charset="0"/>
                <a:cs typeface="Times New Roman" panose="02020603050405020304" pitchFamily="18" charset="0"/>
              </a:rPr>
              <a:t> </a:t>
            </a:r>
            <a:r>
              <a:rPr sz="2300" b="1" dirty="0">
                <a:latin typeface="Times New Roman" panose="02020603050405020304" pitchFamily="18" charset="0"/>
                <a:cs typeface="Times New Roman" panose="02020603050405020304" pitchFamily="18" charset="0"/>
              </a:rPr>
              <a:t>professional</a:t>
            </a:r>
            <a:r>
              <a:rPr sz="2300" b="1" spc="40" dirty="0">
                <a:latin typeface="Times New Roman" panose="02020603050405020304" pitchFamily="18" charset="0"/>
                <a:cs typeface="Times New Roman" panose="02020603050405020304" pitchFamily="18" charset="0"/>
              </a:rPr>
              <a:t> </a:t>
            </a:r>
            <a:r>
              <a:rPr sz="2300" b="1" dirty="0">
                <a:latin typeface="Times New Roman" panose="02020603050405020304" pitchFamily="18" charset="0"/>
                <a:cs typeface="Times New Roman" panose="02020603050405020304" pitchFamily="18" charset="0"/>
              </a:rPr>
              <a:t>responsibilities</a:t>
            </a:r>
            <a:r>
              <a:rPr sz="2300" dirty="0">
                <a:latin typeface="Times New Roman" panose="02020603050405020304" pitchFamily="18" charset="0"/>
                <a:cs typeface="Times New Roman" panose="02020603050405020304" pitchFamily="18" charset="0"/>
              </a:rPr>
              <a:t>,</a:t>
            </a:r>
            <a:r>
              <a:rPr sz="2300" spc="45" dirty="0">
                <a:latin typeface="Times New Roman" panose="02020603050405020304" pitchFamily="18" charset="0"/>
                <a:cs typeface="Times New Roman" panose="02020603050405020304" pitchFamily="18" charset="0"/>
              </a:rPr>
              <a:t> </a:t>
            </a:r>
            <a:r>
              <a:rPr sz="2300" b="1" spc="-10" dirty="0">
                <a:latin typeface="Times New Roman" panose="02020603050405020304" pitchFamily="18" charset="0"/>
                <a:cs typeface="Times New Roman" panose="02020603050405020304" pitchFamily="18" charset="0"/>
              </a:rPr>
              <a:t>professionals</a:t>
            </a:r>
            <a:r>
              <a:rPr sz="2300" spc="-10"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involved</a:t>
            </a:r>
            <a:r>
              <a:rPr sz="2300" spc="30"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in</a:t>
            </a:r>
            <a:r>
              <a:rPr sz="2300" spc="35"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scoring</a:t>
            </a:r>
            <a:r>
              <a:rPr sz="2300" spc="35"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and</a:t>
            </a:r>
            <a:r>
              <a:rPr sz="2300" spc="35"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reporting</a:t>
            </a:r>
            <a:r>
              <a:rPr sz="2300" spc="35"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assessments</a:t>
            </a:r>
            <a:r>
              <a:rPr sz="2300" spc="25"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contribute</a:t>
            </a:r>
            <a:r>
              <a:rPr sz="2300" spc="30"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to</a:t>
            </a:r>
            <a:r>
              <a:rPr sz="2300" spc="35"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the</a:t>
            </a:r>
            <a:r>
              <a:rPr sz="2300" spc="30" dirty="0">
                <a:latin typeface="Times New Roman" panose="02020603050405020304" pitchFamily="18" charset="0"/>
                <a:cs typeface="Times New Roman" panose="02020603050405020304" pitchFamily="18" charset="0"/>
              </a:rPr>
              <a:t> </a:t>
            </a:r>
            <a:r>
              <a:rPr sz="2300" spc="-10" dirty="0">
                <a:latin typeface="Times New Roman" panose="02020603050405020304" pitchFamily="18" charset="0"/>
                <a:cs typeface="Times New Roman" panose="02020603050405020304" pitchFamily="18" charset="0"/>
              </a:rPr>
              <a:t>integrity, </a:t>
            </a:r>
            <a:r>
              <a:rPr sz="2300" dirty="0">
                <a:latin typeface="Times New Roman" panose="02020603050405020304" pitchFamily="18" charset="0"/>
                <a:cs typeface="Times New Roman" panose="02020603050405020304" pitchFamily="18" charset="0"/>
              </a:rPr>
              <a:t>accuracy,</a:t>
            </a:r>
            <a:r>
              <a:rPr sz="2300" spc="-15"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and</a:t>
            </a:r>
            <a:r>
              <a:rPr sz="2300" spc="-5"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privacy</a:t>
            </a:r>
            <a:r>
              <a:rPr sz="2300" spc="-5"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of</a:t>
            </a:r>
            <a:r>
              <a:rPr sz="2300" spc="-15" dirty="0">
                <a:latin typeface="Times New Roman" panose="02020603050405020304" pitchFamily="18" charset="0"/>
                <a:cs typeface="Times New Roman" panose="02020603050405020304" pitchFamily="18" charset="0"/>
              </a:rPr>
              <a:t> </a:t>
            </a:r>
            <a:r>
              <a:rPr sz="2300" dirty="0">
                <a:latin typeface="Times New Roman" panose="02020603050405020304" pitchFamily="18" charset="0"/>
                <a:cs typeface="Times New Roman" panose="02020603050405020304" pitchFamily="18" charset="0"/>
              </a:rPr>
              <a:t>assessment</a:t>
            </a:r>
            <a:r>
              <a:rPr sz="2300" spc="-15" dirty="0">
                <a:latin typeface="Times New Roman" panose="02020603050405020304" pitchFamily="18" charset="0"/>
                <a:cs typeface="Times New Roman" panose="02020603050405020304" pitchFamily="18" charset="0"/>
              </a:rPr>
              <a:t> </a:t>
            </a:r>
            <a:r>
              <a:rPr sz="2300" spc="-10" dirty="0">
                <a:latin typeface="Times New Roman" panose="02020603050405020304" pitchFamily="18" charset="0"/>
                <a:cs typeface="Times New Roman" panose="02020603050405020304" pitchFamily="18" charset="0"/>
              </a:rPr>
              <a:t>results</a:t>
            </a:r>
            <a:r>
              <a:rPr sz="2000" spc="-10" dirty="0">
                <a:latin typeface="Times New Roman" panose="02020603050405020304" pitchFamily="18" charset="0"/>
                <a:cs typeface="Times New Roman" panose="02020603050405020304" pitchFamily="18" charset="0"/>
              </a:rPr>
              <a:t>.</a:t>
            </a:r>
            <a:endParaRPr sz="2000" dirty="0">
              <a:latin typeface="Times New Roman" panose="02020603050405020304" pitchFamily="18" charset="0"/>
              <a:cs typeface="Times New Roman" panose="02020603050405020304" pitchFamily="18" charset="0"/>
            </a:endParaRPr>
          </a:p>
        </p:txBody>
      </p:sp>
      <p:sp>
        <p:nvSpPr>
          <p:cNvPr id="6" name="object 2">
            <a:extLst>
              <a:ext uri="{FF2B5EF4-FFF2-40B4-BE49-F238E27FC236}">
                <a16:creationId xmlns:a16="http://schemas.microsoft.com/office/drawing/2014/main" id="{8109BE42-36C4-9FEE-D384-0D9F086358A1}"/>
              </a:ext>
            </a:extLst>
          </p:cNvPr>
          <p:cNvSpPr txBox="1">
            <a:spLocks noGrp="1"/>
          </p:cNvSpPr>
          <p:nvPr>
            <p:ph type="title"/>
          </p:nvPr>
        </p:nvSpPr>
        <p:spPr>
          <a:xfrm>
            <a:off x="863044" y="504931"/>
            <a:ext cx="8560911" cy="615553"/>
          </a:xfrm>
          <a:prstGeom prst="rect">
            <a:avLst/>
          </a:prstGeom>
          <a:ln/>
        </p:spPr>
        <p:style>
          <a:lnRef idx="1">
            <a:schemeClr val="accent5"/>
          </a:lnRef>
          <a:fillRef idx="2">
            <a:schemeClr val="accent5"/>
          </a:fillRef>
          <a:effectRef idx="1">
            <a:schemeClr val="accent5"/>
          </a:effectRef>
          <a:fontRef idx="minor">
            <a:schemeClr val="dk1"/>
          </a:fontRef>
        </p:style>
        <p:txBody>
          <a:bodyPr vert="horz" wrap="square" lIns="0" tIns="0" rIns="0" bIns="0" rtlCol="0">
            <a:spAutoFit/>
          </a:bodyPr>
          <a:lstStyle/>
          <a:p>
            <a:pPr marL="1270" algn="ctr">
              <a:lnSpc>
                <a:spcPct val="100000"/>
              </a:lnSpc>
            </a:pPr>
            <a:r>
              <a:rPr lang="en-US" sz="4000" dirty="0">
                <a:ln w="0"/>
                <a:effectLst>
                  <a:outerShdw blurRad="38100" dist="19050" dir="2700000" algn="tl" rotWithShape="0">
                    <a:schemeClr val="dk1">
                      <a:alpha val="40000"/>
                    </a:schemeClr>
                  </a:outerShdw>
                </a:effectLst>
              </a:rPr>
              <a:t>5- Score Assessments cont.,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3400" y="1464160"/>
            <a:ext cx="8902699" cy="818879"/>
          </a:xfrm>
          <a:prstGeom prst="rect">
            <a:avLst/>
          </a:prstGeom>
          <a:solidFill>
            <a:srgbClr val="FFFFFF"/>
          </a:solidFill>
          <a:ln w="25458">
            <a:solidFill>
              <a:srgbClr val="404040"/>
            </a:solidFill>
          </a:ln>
        </p:spPr>
        <p:txBody>
          <a:bodyPr vert="horz" wrap="square" lIns="0" tIns="1270" rIns="0" bIns="0" rtlCol="0">
            <a:spAutoFit/>
          </a:bodyPr>
          <a:lstStyle/>
          <a:p>
            <a:pPr marL="2119630" marR="415925" indent="-1715135">
              <a:lnSpc>
                <a:spcPts val="3100"/>
              </a:lnSpc>
              <a:spcBef>
                <a:spcPts val="10"/>
              </a:spcBef>
            </a:pPr>
            <a:r>
              <a:rPr sz="3600" b="1" spc="150" dirty="0">
                <a:solidFill>
                  <a:srgbClr val="00B0F0"/>
                </a:solidFill>
              </a:rPr>
              <a:t>6-</a:t>
            </a:r>
            <a:r>
              <a:rPr sz="3600" b="1" spc="95" dirty="0">
                <a:solidFill>
                  <a:srgbClr val="00B0F0"/>
                </a:solidFill>
              </a:rPr>
              <a:t>INTERPRET,</a:t>
            </a:r>
            <a:r>
              <a:rPr sz="3600" b="1" spc="325" dirty="0">
                <a:solidFill>
                  <a:srgbClr val="00B0F0"/>
                </a:solidFill>
              </a:rPr>
              <a:t> </a:t>
            </a:r>
            <a:r>
              <a:rPr sz="3600" b="1" spc="100" dirty="0">
                <a:solidFill>
                  <a:srgbClr val="00B0F0"/>
                </a:solidFill>
              </a:rPr>
              <a:t>USE,</a:t>
            </a:r>
            <a:r>
              <a:rPr sz="3600" b="1" spc="170" dirty="0">
                <a:solidFill>
                  <a:srgbClr val="00B0F0"/>
                </a:solidFill>
              </a:rPr>
              <a:t> </a:t>
            </a:r>
            <a:r>
              <a:rPr sz="3600" b="1" spc="75" dirty="0">
                <a:solidFill>
                  <a:srgbClr val="00B0F0"/>
                </a:solidFill>
              </a:rPr>
              <a:t>AND</a:t>
            </a:r>
            <a:r>
              <a:rPr sz="3600" b="1" spc="320" dirty="0">
                <a:solidFill>
                  <a:srgbClr val="00B0F0"/>
                </a:solidFill>
              </a:rPr>
              <a:t> </a:t>
            </a:r>
            <a:r>
              <a:rPr sz="3600" b="1" spc="90" dirty="0">
                <a:solidFill>
                  <a:srgbClr val="00B0F0"/>
                </a:solidFill>
              </a:rPr>
              <a:t>COMMUNICATE </a:t>
            </a:r>
            <a:r>
              <a:rPr sz="3600" b="1" spc="114" dirty="0">
                <a:solidFill>
                  <a:srgbClr val="00B0F0"/>
                </a:solidFill>
              </a:rPr>
              <a:t>ASSESSMENT</a:t>
            </a:r>
            <a:r>
              <a:rPr sz="3600" b="1" spc="254" dirty="0">
                <a:solidFill>
                  <a:srgbClr val="00B0F0"/>
                </a:solidFill>
              </a:rPr>
              <a:t> </a:t>
            </a:r>
            <a:r>
              <a:rPr sz="3600" b="1" spc="80" dirty="0">
                <a:solidFill>
                  <a:srgbClr val="00B0F0"/>
                </a:solidFill>
              </a:rPr>
              <a:t>RESULTS</a:t>
            </a:r>
          </a:p>
        </p:txBody>
      </p:sp>
      <p:sp>
        <p:nvSpPr>
          <p:cNvPr id="3" name="object 3"/>
          <p:cNvSpPr txBox="1">
            <a:spLocks noGrp="1"/>
          </p:cNvSpPr>
          <p:nvPr>
            <p:ph idx="1"/>
          </p:nvPr>
        </p:nvSpPr>
        <p:spPr>
          <a:xfrm>
            <a:off x="761999" y="2590800"/>
            <a:ext cx="8382001" cy="4023405"/>
          </a:xfrm>
          <a:prstGeom prst="rect">
            <a:avLst/>
          </a:prstGeom>
        </p:spPr>
        <p:txBody>
          <a:bodyPr vert="horz" wrap="square" lIns="0" tIns="64639" rIns="0" bIns="0" rtlCol="0">
            <a:spAutoFit/>
          </a:bodyPr>
          <a:lstStyle/>
          <a:p>
            <a:pPr marL="354965" marR="856615" indent="-342900">
              <a:lnSpc>
                <a:spcPct val="102699"/>
              </a:lnSpc>
              <a:spcBef>
                <a:spcPts val="25"/>
              </a:spcBef>
              <a:buClr>
                <a:srgbClr val="418AB3"/>
              </a:buClr>
              <a:buSzPct val="95454"/>
              <a:buFont typeface="Wingdings" panose="05000000000000000000" pitchFamily="2" charset="2"/>
              <a:buChar char="Ø"/>
              <a:tabLst>
                <a:tab pos="195580" algn="l"/>
                <a:tab pos="235585" algn="l"/>
              </a:tabLst>
            </a:pPr>
            <a:r>
              <a:rPr sz="2400" dirty="0">
                <a:latin typeface="Times New Roman" panose="02020603050405020304" pitchFamily="18" charset="0"/>
                <a:cs typeface="Times New Roman" panose="02020603050405020304" pitchFamily="18" charset="0"/>
              </a:rPr>
              <a:t>Conduct</a:t>
            </a:r>
            <a:r>
              <a:rPr sz="2400" spc="95"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activities</a:t>
            </a:r>
            <a:r>
              <a:rPr sz="2400" spc="105"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fairly</a:t>
            </a:r>
            <a:r>
              <a:rPr sz="2400" spc="110"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and</a:t>
            </a:r>
            <a:r>
              <a:rPr sz="2400" spc="110"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objectively</a:t>
            </a:r>
            <a:r>
              <a:rPr sz="2400" spc="110"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considering</a:t>
            </a:r>
            <a:r>
              <a:rPr sz="2400" spc="110"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the</a:t>
            </a:r>
            <a:r>
              <a:rPr sz="2400" spc="105"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assessment context.</a:t>
            </a:r>
            <a:r>
              <a:rPr lang="en-US" sz="2400" dirty="0">
                <a:latin typeface="Calibri" panose="020F0502020204030204" pitchFamily="34" charset="0"/>
                <a:ea typeface="Calibri" panose="020F0502020204030204" pitchFamily="34" charset="0"/>
                <a:cs typeface="Arial" panose="020B0604020202020204" pitchFamily="34" charset="0"/>
              </a:rPr>
              <a:t> </a:t>
            </a:r>
            <a:r>
              <a:rPr lang="en-US" sz="2400" dirty="0">
                <a:solidFill>
                  <a:srgbClr val="FF0000"/>
                </a:solidFill>
                <a:latin typeface="Calibri" panose="020F0502020204030204" pitchFamily="34" charset="0"/>
                <a:ea typeface="Calibri" panose="020F0502020204030204" pitchFamily="34" charset="0"/>
                <a:cs typeface="Arial" panose="020B0604020202020204" pitchFamily="34" charset="0"/>
              </a:rPr>
              <a:t>Example:</a:t>
            </a:r>
            <a:r>
              <a:rPr lang="en-US" sz="2400" dirty="0">
                <a:latin typeface="Calibri" panose="020F0502020204030204" pitchFamily="34" charset="0"/>
                <a:ea typeface="Calibri" panose="020F0502020204030204" pitchFamily="34" charset="0"/>
                <a:cs typeface="Arial" panose="020B0604020202020204" pitchFamily="34" charset="0"/>
              </a:rPr>
              <a:t>* </a:t>
            </a:r>
            <a:r>
              <a:rPr lang="en-US" sz="2400" b="1" dirty="0">
                <a:latin typeface="Calibri" panose="020F0502020204030204" pitchFamily="34" charset="0"/>
                <a:ea typeface="Calibri" panose="020F0502020204030204" pitchFamily="34" charset="0"/>
                <a:cs typeface="Arial" panose="020B0604020202020204" pitchFamily="34" charset="0"/>
              </a:rPr>
              <a:t>A teacher grading an essay considers *rubric criteria* rather than their personal opinion on the topic</a:t>
            </a:r>
          </a:p>
          <a:p>
            <a:pPr marL="12065" marR="856615" indent="0">
              <a:lnSpc>
                <a:spcPct val="102699"/>
              </a:lnSpc>
              <a:spcBef>
                <a:spcPts val="25"/>
              </a:spcBef>
              <a:buClr>
                <a:srgbClr val="418AB3"/>
              </a:buClr>
              <a:buSzPct val="95454"/>
              <a:buNone/>
              <a:tabLst>
                <a:tab pos="195580" algn="l"/>
                <a:tab pos="235585" algn="l"/>
              </a:tabLst>
            </a:pPr>
            <a:endParaRPr sz="2400" spc="-10" dirty="0">
              <a:latin typeface="Times New Roman" panose="02020603050405020304" pitchFamily="18" charset="0"/>
              <a:cs typeface="Times New Roman" panose="02020603050405020304" pitchFamily="18" charset="0"/>
            </a:endParaRPr>
          </a:p>
          <a:p>
            <a:pPr marL="354965" marR="5080" indent="-342900">
              <a:lnSpc>
                <a:spcPct val="102699"/>
              </a:lnSpc>
              <a:spcBef>
                <a:spcPts val="770"/>
              </a:spcBef>
              <a:buClr>
                <a:srgbClr val="418AB3"/>
              </a:buClr>
              <a:buSzPct val="95454"/>
              <a:buFont typeface="Wingdings" panose="05000000000000000000" pitchFamily="2" charset="2"/>
              <a:buChar char="Ø"/>
              <a:tabLst>
                <a:tab pos="195580" algn="l"/>
                <a:tab pos="235585" algn="l"/>
              </a:tabLst>
            </a:pPr>
            <a:r>
              <a:rPr sz="2400" dirty="0">
                <a:latin typeface="Times New Roman" panose="02020603050405020304" pitchFamily="18" charset="0"/>
                <a:cs typeface="Times New Roman" panose="02020603050405020304" pitchFamily="18" charset="0"/>
              </a:rPr>
              <a:t>Provide</a:t>
            </a:r>
            <a:r>
              <a:rPr sz="2400" spc="114" dirty="0">
                <a:latin typeface="Times New Roman" panose="02020603050405020304" pitchFamily="18" charset="0"/>
                <a:cs typeface="Times New Roman" panose="02020603050405020304" pitchFamily="18" charset="0"/>
              </a:rPr>
              <a:t> </a:t>
            </a:r>
            <a:r>
              <a:rPr sz="2400" b="1" dirty="0">
                <a:latin typeface="Times New Roman" panose="02020603050405020304" pitchFamily="18" charset="0"/>
                <a:cs typeface="Times New Roman" panose="02020603050405020304" pitchFamily="18" charset="0"/>
              </a:rPr>
              <a:t>comprehensive</a:t>
            </a:r>
            <a:r>
              <a:rPr sz="2400" b="1" spc="114" dirty="0">
                <a:latin typeface="Times New Roman" panose="02020603050405020304" pitchFamily="18" charset="0"/>
                <a:cs typeface="Times New Roman" panose="02020603050405020304" pitchFamily="18" charset="0"/>
              </a:rPr>
              <a:t> </a:t>
            </a:r>
            <a:r>
              <a:rPr sz="2400" b="1" dirty="0">
                <a:latin typeface="Times New Roman" panose="02020603050405020304" pitchFamily="18" charset="0"/>
                <a:cs typeface="Times New Roman" panose="02020603050405020304" pitchFamily="18" charset="0"/>
              </a:rPr>
              <a:t>information</a:t>
            </a:r>
            <a:r>
              <a:rPr sz="2400" b="1" spc="120"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for</a:t>
            </a:r>
            <a:r>
              <a:rPr sz="2400" spc="114"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proper</a:t>
            </a:r>
            <a:r>
              <a:rPr sz="2400" spc="114"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interpretation</a:t>
            </a:r>
            <a:r>
              <a:rPr sz="2400" spc="125" dirty="0">
                <a:latin typeface="Times New Roman" panose="02020603050405020304" pitchFamily="18" charset="0"/>
                <a:cs typeface="Times New Roman" panose="02020603050405020304" pitchFamily="18" charset="0"/>
              </a:rPr>
              <a:t> </a:t>
            </a:r>
            <a:r>
              <a:rPr sz="2400" dirty="0">
                <a:latin typeface="Times New Roman" panose="02020603050405020304" pitchFamily="18" charset="0"/>
                <a:cs typeface="Times New Roman" panose="02020603050405020304" pitchFamily="18" charset="0"/>
              </a:rPr>
              <a:t>of</a:t>
            </a:r>
            <a:r>
              <a:rPr sz="2400" spc="114" dirty="0">
                <a:latin typeface="Times New Roman" panose="02020603050405020304" pitchFamily="18" charset="0"/>
                <a:cs typeface="Times New Roman" panose="02020603050405020304" pitchFamily="18" charset="0"/>
              </a:rPr>
              <a:t> </a:t>
            </a:r>
            <a:r>
              <a:rPr sz="2400" spc="-10" dirty="0">
                <a:latin typeface="Times New Roman" panose="02020603050405020304" pitchFamily="18" charset="0"/>
                <a:cs typeface="Times New Roman" panose="02020603050405020304" pitchFamily="18" charset="0"/>
              </a:rPr>
              <a:t>assessment results.</a:t>
            </a:r>
            <a:r>
              <a:rPr lang="en-US" sz="2400" dirty="0">
                <a:latin typeface="Calibri" panose="020F0502020204030204" pitchFamily="34" charset="0"/>
                <a:ea typeface="Calibri" panose="020F0502020204030204" pitchFamily="34" charset="0"/>
                <a:cs typeface="Arial" panose="020B0604020202020204" pitchFamily="34" charset="0"/>
              </a:rPr>
              <a:t> </a:t>
            </a:r>
            <a:r>
              <a:rPr lang="en-US" sz="2400" dirty="0">
                <a:solidFill>
                  <a:srgbClr val="FF0000"/>
                </a:solidFill>
                <a:latin typeface="Calibri" panose="020F0502020204030204" pitchFamily="34" charset="0"/>
                <a:ea typeface="Calibri" panose="020F0502020204030204" pitchFamily="34" charset="0"/>
                <a:cs typeface="Arial" panose="020B0604020202020204" pitchFamily="34" charset="0"/>
              </a:rPr>
              <a:t>Example:</a:t>
            </a:r>
            <a:r>
              <a:rPr lang="en-US" sz="2400" b="1" dirty="0">
                <a:latin typeface="Calibri" panose="020F0502020204030204" pitchFamily="34" charset="0"/>
                <a:ea typeface="Calibri" panose="020F0502020204030204" pitchFamily="34" charset="0"/>
                <a:cs typeface="Arial" panose="020B0604020202020204" pitchFamily="34" charset="0"/>
              </a:rPr>
              <a:t>* Instead of just saying “Your test score is 80,” a teacher *explains what the score represents* (e.g., strengths in algebra but weaknesses in word problems).</a:t>
            </a:r>
            <a:endParaRPr sz="2400" b="1" spc="-1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600" b="1" spc="150" dirty="0">
                <a:solidFill>
                  <a:srgbClr val="00B0F0"/>
                </a:solidFill>
              </a:rPr>
              <a:t>6-</a:t>
            </a:r>
            <a:r>
              <a:rPr lang="en-US" sz="3600" b="1" spc="95" dirty="0">
                <a:solidFill>
                  <a:srgbClr val="00B0F0"/>
                </a:solidFill>
              </a:rPr>
              <a:t>INTERPRET,</a:t>
            </a:r>
            <a:r>
              <a:rPr lang="en-US" sz="3600" b="1" spc="325" dirty="0">
                <a:solidFill>
                  <a:srgbClr val="00B0F0"/>
                </a:solidFill>
              </a:rPr>
              <a:t> </a:t>
            </a:r>
            <a:r>
              <a:rPr lang="en-US" sz="3600" b="1" spc="100" dirty="0">
                <a:solidFill>
                  <a:srgbClr val="00B0F0"/>
                </a:solidFill>
              </a:rPr>
              <a:t>USE,</a:t>
            </a:r>
            <a:r>
              <a:rPr lang="en-US" sz="3600" b="1" spc="170" dirty="0">
                <a:solidFill>
                  <a:srgbClr val="00B0F0"/>
                </a:solidFill>
              </a:rPr>
              <a:t> </a:t>
            </a:r>
            <a:r>
              <a:rPr lang="en-US" sz="3600" b="1" spc="75" dirty="0">
                <a:solidFill>
                  <a:srgbClr val="00B0F0"/>
                </a:solidFill>
              </a:rPr>
              <a:t>AND</a:t>
            </a:r>
            <a:r>
              <a:rPr lang="en-US" sz="3600" b="1" spc="320" dirty="0">
                <a:solidFill>
                  <a:srgbClr val="00B0F0"/>
                </a:solidFill>
              </a:rPr>
              <a:t> </a:t>
            </a:r>
            <a:r>
              <a:rPr lang="en-US" sz="3600" b="1" spc="90" dirty="0">
                <a:solidFill>
                  <a:srgbClr val="00B0F0"/>
                </a:solidFill>
              </a:rPr>
              <a:t>COMMUNICATE </a:t>
            </a:r>
            <a:r>
              <a:rPr lang="en-US" sz="3600" b="1" spc="114" dirty="0">
                <a:solidFill>
                  <a:srgbClr val="00B0F0"/>
                </a:solidFill>
              </a:rPr>
              <a:t>ASSESSMENT</a:t>
            </a:r>
            <a:r>
              <a:rPr lang="en-US" sz="3600" b="1" spc="254" dirty="0">
                <a:solidFill>
                  <a:srgbClr val="00B0F0"/>
                </a:solidFill>
              </a:rPr>
              <a:t> </a:t>
            </a:r>
            <a:r>
              <a:rPr lang="en-US" sz="3600" b="1" spc="80" dirty="0">
                <a:solidFill>
                  <a:srgbClr val="00B0F0"/>
                </a:solidFill>
              </a:rPr>
              <a:t>RESULTS CONT.,</a:t>
            </a:r>
            <a:endParaRPr lang="en-US" b="1" dirty="0">
              <a:solidFill>
                <a:srgbClr val="00B0F0"/>
              </a:solidFill>
            </a:endParaRPr>
          </a:p>
        </p:txBody>
      </p:sp>
      <p:sp>
        <p:nvSpPr>
          <p:cNvPr id="3" name="Content Placeholder 2"/>
          <p:cNvSpPr>
            <a:spLocks noGrp="1"/>
          </p:cNvSpPr>
          <p:nvPr>
            <p:ph idx="1"/>
          </p:nvPr>
        </p:nvSpPr>
        <p:spPr>
          <a:xfrm>
            <a:off x="905255" y="2091832"/>
            <a:ext cx="8772145" cy="4559808"/>
          </a:xfrm>
        </p:spPr>
        <p:txBody>
          <a:bodyPr/>
          <a:lstStyle/>
          <a:p>
            <a:pPr marL="355600" lvl="0" indent="-342900">
              <a:lnSpc>
                <a:spcPct val="100000"/>
              </a:lnSpc>
              <a:spcBef>
                <a:spcPts val="840"/>
              </a:spcBef>
              <a:buClr>
                <a:srgbClr val="418AB3"/>
              </a:buClr>
              <a:buSzPct val="95454"/>
              <a:buFont typeface="Wingdings" panose="05000000000000000000" pitchFamily="2" charset="2"/>
              <a:buChar char="Ø"/>
              <a:tabLst>
                <a:tab pos="236220" algn="l"/>
              </a:tabLst>
            </a:pPr>
            <a:r>
              <a:rPr lang="en-US" sz="2400" dirty="0">
                <a:solidFill>
                  <a:srgbClr val="000000">
                    <a:lumMod val="75000"/>
                    <a:lumOff val="25000"/>
                  </a:srgbClr>
                </a:solidFill>
                <a:latin typeface="Times New Roman" panose="02020603050405020304" pitchFamily="18" charset="0"/>
                <a:cs typeface="Times New Roman" panose="02020603050405020304" pitchFamily="18" charset="0"/>
              </a:rPr>
              <a:t>Clearly</a:t>
            </a:r>
            <a:r>
              <a:rPr lang="en-US" sz="2400" spc="125" dirty="0">
                <a:solidFill>
                  <a:srgbClr val="000000">
                    <a:lumMod val="75000"/>
                    <a:lumOff val="25000"/>
                  </a:srgbClr>
                </a:solidFill>
                <a:latin typeface="Times New Roman" panose="02020603050405020304" pitchFamily="18" charset="0"/>
                <a:cs typeface="Times New Roman" panose="02020603050405020304" pitchFamily="18" charset="0"/>
              </a:rPr>
              <a:t> </a:t>
            </a:r>
            <a:r>
              <a:rPr lang="en-US" sz="2400" dirty="0">
                <a:solidFill>
                  <a:srgbClr val="000000">
                    <a:lumMod val="75000"/>
                    <a:lumOff val="25000"/>
                  </a:srgbClr>
                </a:solidFill>
                <a:latin typeface="Times New Roman" panose="02020603050405020304" pitchFamily="18" charset="0"/>
                <a:cs typeface="Times New Roman" panose="02020603050405020304" pitchFamily="18" charset="0"/>
              </a:rPr>
              <a:t>describe</a:t>
            </a:r>
            <a:r>
              <a:rPr lang="en-US" sz="2400" spc="114" dirty="0">
                <a:solidFill>
                  <a:srgbClr val="000000">
                    <a:lumMod val="75000"/>
                    <a:lumOff val="25000"/>
                  </a:srgbClr>
                </a:solidFill>
                <a:latin typeface="Times New Roman" panose="02020603050405020304" pitchFamily="18" charset="0"/>
                <a:cs typeface="Times New Roman" panose="02020603050405020304" pitchFamily="18" charset="0"/>
              </a:rPr>
              <a:t> </a:t>
            </a:r>
            <a:r>
              <a:rPr lang="en-US" sz="2400" dirty="0">
                <a:solidFill>
                  <a:srgbClr val="000000">
                    <a:lumMod val="75000"/>
                    <a:lumOff val="25000"/>
                  </a:srgbClr>
                </a:solidFill>
                <a:latin typeface="Times New Roman" panose="02020603050405020304" pitchFamily="18" charset="0"/>
                <a:cs typeface="Times New Roman" panose="02020603050405020304" pitchFamily="18" charset="0"/>
              </a:rPr>
              <a:t>scores,</a:t>
            </a:r>
            <a:r>
              <a:rPr lang="en-US" sz="2400" spc="114" dirty="0">
                <a:solidFill>
                  <a:srgbClr val="000000">
                    <a:lumMod val="75000"/>
                    <a:lumOff val="25000"/>
                  </a:srgbClr>
                </a:solidFill>
                <a:latin typeface="Times New Roman" panose="02020603050405020304" pitchFamily="18" charset="0"/>
                <a:cs typeface="Times New Roman" panose="02020603050405020304" pitchFamily="18" charset="0"/>
              </a:rPr>
              <a:t> </a:t>
            </a:r>
            <a:r>
              <a:rPr lang="en-US" sz="2400" dirty="0">
                <a:solidFill>
                  <a:srgbClr val="000000">
                    <a:lumMod val="75000"/>
                    <a:lumOff val="25000"/>
                  </a:srgbClr>
                </a:solidFill>
                <a:latin typeface="Times New Roman" panose="02020603050405020304" pitchFamily="18" charset="0"/>
                <a:cs typeface="Times New Roman" panose="02020603050405020304" pitchFamily="18" charset="0"/>
              </a:rPr>
              <a:t>interpretations,</a:t>
            </a:r>
            <a:r>
              <a:rPr lang="en-US" sz="2400" spc="114" dirty="0">
                <a:solidFill>
                  <a:srgbClr val="000000">
                    <a:lumMod val="75000"/>
                    <a:lumOff val="25000"/>
                  </a:srgbClr>
                </a:solidFill>
                <a:latin typeface="Times New Roman" panose="02020603050405020304" pitchFamily="18" charset="0"/>
                <a:cs typeface="Times New Roman" panose="02020603050405020304" pitchFamily="18" charset="0"/>
              </a:rPr>
              <a:t> </a:t>
            </a:r>
            <a:r>
              <a:rPr lang="en-US" sz="2400" dirty="0">
                <a:solidFill>
                  <a:srgbClr val="000000">
                    <a:lumMod val="75000"/>
                    <a:lumOff val="25000"/>
                  </a:srgbClr>
                </a:solidFill>
                <a:latin typeface="Times New Roman" panose="02020603050405020304" pitchFamily="18" charset="0"/>
                <a:cs typeface="Times New Roman" panose="02020603050405020304" pitchFamily="18" charset="0"/>
              </a:rPr>
              <a:t>and</a:t>
            </a:r>
            <a:r>
              <a:rPr lang="en-US" sz="2400" spc="125" dirty="0">
                <a:solidFill>
                  <a:srgbClr val="000000">
                    <a:lumMod val="75000"/>
                    <a:lumOff val="25000"/>
                  </a:srgbClr>
                </a:solidFill>
                <a:latin typeface="Times New Roman" panose="02020603050405020304" pitchFamily="18" charset="0"/>
                <a:cs typeface="Times New Roman" panose="02020603050405020304" pitchFamily="18" charset="0"/>
              </a:rPr>
              <a:t> </a:t>
            </a:r>
            <a:r>
              <a:rPr lang="en-US" sz="2400" dirty="0">
                <a:solidFill>
                  <a:srgbClr val="000000">
                    <a:lumMod val="75000"/>
                    <a:lumOff val="25000"/>
                  </a:srgbClr>
                </a:solidFill>
                <a:latin typeface="Times New Roman" panose="02020603050405020304" pitchFamily="18" charset="0"/>
                <a:cs typeface="Times New Roman" panose="02020603050405020304" pitchFamily="18" charset="0"/>
              </a:rPr>
              <a:t>potential</a:t>
            </a:r>
            <a:r>
              <a:rPr lang="en-US" sz="2400" spc="114" dirty="0">
                <a:solidFill>
                  <a:srgbClr val="000000">
                    <a:lumMod val="75000"/>
                    <a:lumOff val="25000"/>
                  </a:srgbClr>
                </a:solidFill>
                <a:latin typeface="Times New Roman" panose="02020603050405020304" pitchFamily="18" charset="0"/>
                <a:cs typeface="Times New Roman" panose="02020603050405020304" pitchFamily="18" charset="0"/>
              </a:rPr>
              <a:t> </a:t>
            </a:r>
            <a:r>
              <a:rPr lang="en-US" sz="2400" spc="-10" dirty="0">
                <a:solidFill>
                  <a:srgbClr val="000000">
                    <a:lumMod val="75000"/>
                    <a:lumOff val="25000"/>
                  </a:srgbClr>
                </a:solidFill>
                <a:latin typeface="Times New Roman" panose="02020603050405020304" pitchFamily="18" charset="0"/>
                <a:cs typeface="Times New Roman" panose="02020603050405020304" pitchFamily="18" charset="0"/>
              </a:rPr>
              <a:t>misinterpretations.</a:t>
            </a:r>
            <a:r>
              <a:rPr lang="en-US" sz="2400" dirty="0">
                <a:latin typeface="Calibri" panose="020F0502020204030204" pitchFamily="34" charset="0"/>
                <a:ea typeface="Calibri" panose="020F0502020204030204" pitchFamily="34" charset="0"/>
                <a:cs typeface="Arial" panose="020B0604020202020204" pitchFamily="34" charset="0"/>
              </a:rPr>
              <a:t> </a:t>
            </a:r>
            <a:r>
              <a:rPr lang="en-US" sz="2400" dirty="0">
                <a:solidFill>
                  <a:srgbClr val="FF0000"/>
                </a:solidFill>
                <a:latin typeface="Calibri" panose="020F0502020204030204" pitchFamily="34" charset="0"/>
                <a:ea typeface="Calibri" panose="020F0502020204030204" pitchFamily="34" charset="0"/>
                <a:cs typeface="Arial" panose="020B0604020202020204" pitchFamily="34" charset="0"/>
              </a:rPr>
              <a:t>Example:</a:t>
            </a:r>
            <a:r>
              <a:rPr lang="en-US" sz="2400" b="1" dirty="0">
                <a:latin typeface="Calibri" panose="020F0502020204030204" pitchFamily="34" charset="0"/>
                <a:ea typeface="Calibri" panose="020F0502020204030204" pitchFamily="34" charset="0"/>
                <a:cs typeface="Arial" panose="020B0604020202020204" pitchFamily="34" charset="0"/>
              </a:rPr>
              <a:t>* A school administrator ensures that *low standardized test scores* are *not automatically seen as a sign of failure—they could be due to *test anxiety* or unfamiliarity with the format.</a:t>
            </a:r>
          </a:p>
          <a:p>
            <a:pPr marL="12700" lvl="0" indent="0">
              <a:lnSpc>
                <a:spcPct val="100000"/>
              </a:lnSpc>
              <a:spcBef>
                <a:spcPts val="840"/>
              </a:spcBef>
              <a:buClr>
                <a:srgbClr val="418AB3"/>
              </a:buClr>
              <a:buSzPct val="95454"/>
              <a:buNone/>
              <a:tabLst>
                <a:tab pos="236220" algn="l"/>
              </a:tabLst>
            </a:pPr>
            <a:endParaRPr lang="en-US" sz="2400" spc="-10" dirty="0">
              <a:solidFill>
                <a:srgbClr val="000000">
                  <a:lumMod val="75000"/>
                  <a:lumOff val="25000"/>
                </a:srgbClr>
              </a:solidFill>
              <a:latin typeface="Times New Roman" panose="02020603050405020304" pitchFamily="18" charset="0"/>
              <a:cs typeface="Times New Roman" panose="02020603050405020304" pitchFamily="18" charset="0"/>
            </a:endParaRPr>
          </a:p>
          <a:p>
            <a:pPr marL="354965" marR="920750" lvl="0" indent="-342900">
              <a:lnSpc>
                <a:spcPct val="102699"/>
              </a:lnSpc>
              <a:spcBef>
                <a:spcPts val="795"/>
              </a:spcBef>
              <a:buClr>
                <a:srgbClr val="418AB3"/>
              </a:buClr>
              <a:buSzPct val="95454"/>
              <a:buFont typeface="Wingdings" panose="05000000000000000000" pitchFamily="2" charset="2"/>
              <a:buChar char="Ø"/>
              <a:tabLst>
                <a:tab pos="195580" algn="l"/>
                <a:tab pos="235585" algn="l"/>
              </a:tabLst>
            </a:pPr>
            <a:r>
              <a:rPr lang="en-US" sz="2400" dirty="0">
                <a:solidFill>
                  <a:srgbClr val="000000">
                    <a:lumMod val="75000"/>
                    <a:lumOff val="25000"/>
                  </a:srgbClr>
                </a:solidFill>
                <a:latin typeface="Times New Roman" panose="02020603050405020304" pitchFamily="18" charset="0"/>
                <a:cs typeface="Times New Roman" panose="02020603050405020304" pitchFamily="18" charset="0"/>
              </a:rPr>
              <a:t>Communicate</a:t>
            </a:r>
            <a:r>
              <a:rPr lang="en-US" sz="2400" spc="100" dirty="0">
                <a:solidFill>
                  <a:srgbClr val="000000">
                    <a:lumMod val="75000"/>
                    <a:lumOff val="25000"/>
                  </a:srgbClr>
                </a:solidFill>
                <a:latin typeface="Times New Roman" panose="02020603050405020304" pitchFamily="18" charset="0"/>
                <a:cs typeface="Times New Roman" panose="02020603050405020304" pitchFamily="18" charset="0"/>
              </a:rPr>
              <a:t> </a:t>
            </a:r>
            <a:r>
              <a:rPr lang="en-US" sz="2400" dirty="0">
                <a:solidFill>
                  <a:srgbClr val="000000">
                    <a:lumMod val="75000"/>
                    <a:lumOff val="25000"/>
                  </a:srgbClr>
                </a:solidFill>
                <a:latin typeface="Times New Roman" panose="02020603050405020304" pitchFamily="18" charset="0"/>
                <a:cs typeface="Times New Roman" panose="02020603050405020304" pitchFamily="18" charset="0"/>
              </a:rPr>
              <a:t>results</a:t>
            </a:r>
            <a:r>
              <a:rPr lang="en-US" sz="2400" spc="100" dirty="0">
                <a:solidFill>
                  <a:srgbClr val="000000">
                    <a:lumMod val="75000"/>
                    <a:lumOff val="25000"/>
                  </a:srgbClr>
                </a:solidFill>
                <a:latin typeface="Times New Roman" panose="02020603050405020304" pitchFamily="18" charset="0"/>
                <a:cs typeface="Times New Roman" panose="02020603050405020304" pitchFamily="18" charset="0"/>
              </a:rPr>
              <a:t> </a:t>
            </a:r>
            <a:r>
              <a:rPr lang="en-US" sz="2400" dirty="0">
                <a:solidFill>
                  <a:srgbClr val="000000">
                    <a:lumMod val="75000"/>
                    <a:lumOff val="25000"/>
                  </a:srgbClr>
                </a:solidFill>
                <a:latin typeface="Times New Roman" panose="02020603050405020304" pitchFamily="18" charset="0"/>
                <a:cs typeface="Times New Roman" panose="02020603050405020304" pitchFamily="18" charset="0"/>
              </a:rPr>
              <a:t>promptly</a:t>
            </a:r>
            <a:r>
              <a:rPr lang="en-US" sz="2400" spc="105" dirty="0">
                <a:solidFill>
                  <a:srgbClr val="000000">
                    <a:lumMod val="75000"/>
                    <a:lumOff val="25000"/>
                  </a:srgbClr>
                </a:solidFill>
                <a:latin typeface="Times New Roman" panose="02020603050405020304" pitchFamily="18" charset="0"/>
                <a:cs typeface="Times New Roman" panose="02020603050405020304" pitchFamily="18" charset="0"/>
              </a:rPr>
              <a:t> </a:t>
            </a:r>
            <a:r>
              <a:rPr lang="en-US" sz="2400" dirty="0">
                <a:solidFill>
                  <a:srgbClr val="000000">
                    <a:lumMod val="75000"/>
                    <a:lumOff val="25000"/>
                  </a:srgbClr>
                </a:solidFill>
                <a:latin typeface="Times New Roman" panose="02020603050405020304" pitchFamily="18" charset="0"/>
                <a:cs typeface="Times New Roman" panose="02020603050405020304" pitchFamily="18" charset="0"/>
              </a:rPr>
              <a:t>and</a:t>
            </a:r>
            <a:r>
              <a:rPr lang="en-US" sz="2400" spc="105" dirty="0">
                <a:solidFill>
                  <a:srgbClr val="000000">
                    <a:lumMod val="75000"/>
                    <a:lumOff val="25000"/>
                  </a:srgbClr>
                </a:solidFill>
                <a:latin typeface="Times New Roman" panose="02020603050405020304" pitchFamily="18" charset="0"/>
                <a:cs typeface="Times New Roman" panose="02020603050405020304" pitchFamily="18" charset="0"/>
              </a:rPr>
              <a:t> </a:t>
            </a:r>
            <a:r>
              <a:rPr lang="en-US" sz="2400" dirty="0">
                <a:solidFill>
                  <a:srgbClr val="000000">
                    <a:lumMod val="75000"/>
                    <a:lumOff val="25000"/>
                  </a:srgbClr>
                </a:solidFill>
                <a:latin typeface="Times New Roman" panose="02020603050405020304" pitchFamily="18" charset="0"/>
                <a:cs typeface="Times New Roman" panose="02020603050405020304" pitchFamily="18" charset="0"/>
              </a:rPr>
              <a:t>accurately,</a:t>
            </a:r>
            <a:r>
              <a:rPr lang="en-US" sz="2400" spc="95" dirty="0">
                <a:solidFill>
                  <a:srgbClr val="000000">
                    <a:lumMod val="75000"/>
                    <a:lumOff val="25000"/>
                  </a:srgbClr>
                </a:solidFill>
                <a:latin typeface="Times New Roman" panose="02020603050405020304" pitchFamily="18" charset="0"/>
                <a:cs typeface="Times New Roman" panose="02020603050405020304" pitchFamily="18" charset="0"/>
              </a:rPr>
              <a:t> </a:t>
            </a:r>
            <a:r>
              <a:rPr lang="en-US" sz="2400" dirty="0">
                <a:solidFill>
                  <a:srgbClr val="000000">
                    <a:lumMod val="75000"/>
                    <a:lumOff val="25000"/>
                  </a:srgbClr>
                </a:solidFill>
                <a:latin typeface="Times New Roman" panose="02020603050405020304" pitchFamily="18" charset="0"/>
                <a:cs typeface="Times New Roman" panose="02020603050405020304" pitchFamily="18" charset="0"/>
              </a:rPr>
              <a:t>addressing</a:t>
            </a:r>
            <a:r>
              <a:rPr lang="en-US" sz="2400" spc="105" dirty="0">
                <a:solidFill>
                  <a:srgbClr val="000000">
                    <a:lumMod val="75000"/>
                    <a:lumOff val="25000"/>
                  </a:srgbClr>
                </a:solidFill>
                <a:latin typeface="Times New Roman" panose="02020603050405020304" pitchFamily="18" charset="0"/>
                <a:cs typeface="Times New Roman" panose="02020603050405020304" pitchFamily="18" charset="0"/>
              </a:rPr>
              <a:t> </a:t>
            </a:r>
            <a:r>
              <a:rPr lang="en-US" sz="2400" spc="-10" dirty="0">
                <a:solidFill>
                  <a:srgbClr val="000000">
                    <a:lumMod val="75000"/>
                    <a:lumOff val="25000"/>
                  </a:srgbClr>
                </a:solidFill>
                <a:latin typeface="Times New Roman" panose="02020603050405020304" pitchFamily="18" charset="0"/>
                <a:cs typeface="Times New Roman" panose="02020603050405020304" pitchFamily="18" charset="0"/>
              </a:rPr>
              <a:t>potential misinterpretations.</a:t>
            </a:r>
            <a:r>
              <a:rPr lang="en-US" sz="2400" dirty="0">
                <a:latin typeface="Calibri" panose="020F0502020204030204" pitchFamily="34" charset="0"/>
                <a:ea typeface="Calibri" panose="020F0502020204030204" pitchFamily="34" charset="0"/>
                <a:cs typeface="Arial" panose="020B0604020202020204" pitchFamily="34" charset="0"/>
              </a:rPr>
              <a:t> </a:t>
            </a:r>
            <a:r>
              <a:rPr lang="en-US" sz="2400" dirty="0">
                <a:solidFill>
                  <a:srgbClr val="FF0000"/>
                </a:solidFill>
                <a:latin typeface="Calibri" panose="020F0502020204030204" pitchFamily="34" charset="0"/>
                <a:ea typeface="Calibri" panose="020F0502020204030204" pitchFamily="34" charset="0"/>
                <a:cs typeface="Arial" panose="020B0604020202020204" pitchFamily="34" charset="0"/>
              </a:rPr>
              <a:t>Example</a:t>
            </a:r>
            <a:r>
              <a:rPr lang="en-US" sz="2400" b="1" dirty="0">
                <a:solidFill>
                  <a:srgbClr val="000000">
                    <a:lumMod val="75000"/>
                    <a:lumOff val="25000"/>
                  </a:srgbClr>
                </a:solidFill>
                <a:latin typeface="Calibri" panose="020F0502020204030204" pitchFamily="34" charset="0"/>
                <a:ea typeface="Calibri" panose="020F0502020204030204" pitchFamily="34" charset="0"/>
                <a:cs typeface="Arial" panose="020B0604020202020204" pitchFamily="34" charset="0"/>
              </a:rPr>
              <a:t> : </a:t>
            </a:r>
            <a:r>
              <a:rPr lang="en-US" sz="2400" b="1" dirty="0">
                <a:latin typeface="Calibri" panose="020F0502020204030204" pitchFamily="34" charset="0"/>
                <a:ea typeface="Calibri" panose="020F0502020204030204" pitchFamily="34" charset="0"/>
                <a:cs typeface="Arial" panose="020B0604020202020204" pitchFamily="34" charset="0"/>
              </a:rPr>
              <a:t>A district official presents national exam results *as soon as they are available* and *explains* how they compare to previous years.</a:t>
            </a:r>
            <a:endParaRPr lang="en-US" sz="2400" b="1" spc="-10" dirty="0">
              <a:solidFill>
                <a:srgbClr val="000000">
                  <a:lumMod val="75000"/>
                  <a:lumOff val="25000"/>
                </a:srgbClr>
              </a:solidFill>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8942099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66800" y="678359"/>
            <a:ext cx="8001000" cy="1266372"/>
          </a:xfrm>
          <a:prstGeom prst="rect">
            <a:avLst/>
          </a:prstGeom>
          <a:solidFill>
            <a:srgbClr val="FFFFFF"/>
          </a:solidFill>
          <a:ln w="25458">
            <a:solidFill>
              <a:srgbClr val="404040"/>
            </a:solidFill>
          </a:ln>
        </p:spPr>
        <p:txBody>
          <a:bodyPr vert="horz" wrap="square" lIns="0" tIns="156845" rIns="0" bIns="0" rtlCol="0">
            <a:spAutoFit/>
          </a:bodyPr>
          <a:lstStyle/>
          <a:p>
            <a:pPr marL="146050">
              <a:lnSpc>
                <a:spcPct val="100000"/>
              </a:lnSpc>
              <a:spcBef>
                <a:spcPts val="1235"/>
              </a:spcBef>
            </a:pPr>
            <a:r>
              <a:rPr lang="en-US" sz="3600" b="1" spc="150" dirty="0">
                <a:solidFill>
                  <a:srgbClr val="00B0F0"/>
                </a:solidFill>
              </a:rPr>
              <a:t>6-</a:t>
            </a:r>
            <a:r>
              <a:rPr lang="en-US" sz="3600" b="1" spc="95" dirty="0">
                <a:solidFill>
                  <a:srgbClr val="00B0F0"/>
                </a:solidFill>
              </a:rPr>
              <a:t>INTERPRET,</a:t>
            </a:r>
            <a:r>
              <a:rPr lang="en-US" sz="3600" b="1" spc="325" dirty="0">
                <a:solidFill>
                  <a:srgbClr val="00B0F0"/>
                </a:solidFill>
              </a:rPr>
              <a:t> </a:t>
            </a:r>
            <a:r>
              <a:rPr lang="en-US" sz="3600" b="1" spc="100" dirty="0">
                <a:solidFill>
                  <a:srgbClr val="00B0F0"/>
                </a:solidFill>
              </a:rPr>
              <a:t>USE,</a:t>
            </a:r>
            <a:r>
              <a:rPr lang="en-US" sz="3600" b="1" spc="170" dirty="0">
                <a:solidFill>
                  <a:srgbClr val="00B0F0"/>
                </a:solidFill>
              </a:rPr>
              <a:t> </a:t>
            </a:r>
            <a:r>
              <a:rPr lang="en-US" sz="3600" b="1" spc="75" dirty="0">
                <a:solidFill>
                  <a:srgbClr val="00B0F0"/>
                </a:solidFill>
              </a:rPr>
              <a:t>AND</a:t>
            </a:r>
            <a:r>
              <a:rPr lang="en-US" sz="3600" b="1" spc="320" dirty="0">
                <a:solidFill>
                  <a:srgbClr val="00B0F0"/>
                </a:solidFill>
              </a:rPr>
              <a:t> </a:t>
            </a:r>
            <a:r>
              <a:rPr lang="en-US" sz="3600" b="1" spc="90" dirty="0">
                <a:solidFill>
                  <a:srgbClr val="00B0F0"/>
                </a:solidFill>
              </a:rPr>
              <a:t>COMMUNICATE </a:t>
            </a:r>
            <a:r>
              <a:rPr lang="en-US" sz="3600" b="1" spc="114" dirty="0">
                <a:solidFill>
                  <a:srgbClr val="00B0F0"/>
                </a:solidFill>
              </a:rPr>
              <a:t>ASSESSMENT</a:t>
            </a:r>
            <a:r>
              <a:rPr lang="en-US" sz="3600" b="1" spc="254" dirty="0">
                <a:solidFill>
                  <a:srgbClr val="00B0F0"/>
                </a:solidFill>
              </a:rPr>
              <a:t> </a:t>
            </a:r>
            <a:r>
              <a:rPr lang="en-US" sz="3600" b="1" spc="80" dirty="0">
                <a:solidFill>
                  <a:srgbClr val="00B0F0"/>
                </a:solidFill>
              </a:rPr>
              <a:t>RESULTS CONT.,</a:t>
            </a:r>
            <a:endParaRPr sz="3200" b="1" dirty="0">
              <a:solidFill>
                <a:srgbClr val="00B0F0"/>
              </a:solidFill>
              <a:latin typeface="Arial MT"/>
              <a:cs typeface="Arial MT"/>
            </a:endParaRPr>
          </a:p>
        </p:txBody>
      </p:sp>
      <p:sp>
        <p:nvSpPr>
          <p:cNvPr id="3" name="object 3"/>
          <p:cNvSpPr txBox="1"/>
          <p:nvPr/>
        </p:nvSpPr>
        <p:spPr>
          <a:xfrm>
            <a:off x="228600" y="2405982"/>
            <a:ext cx="9372600" cy="3126496"/>
          </a:xfrm>
          <a:prstGeom prst="rect">
            <a:avLst/>
          </a:prstGeom>
        </p:spPr>
        <p:txBody>
          <a:bodyPr vert="horz" wrap="square" lIns="0" tIns="27939" rIns="0" bIns="0" rtlCol="0">
            <a:spAutoFit/>
          </a:bodyPr>
          <a:lstStyle/>
          <a:p>
            <a:pPr marL="462915" marR="1271270" indent="-457200">
              <a:lnSpc>
                <a:spcPts val="3100"/>
              </a:lnSpc>
              <a:spcBef>
                <a:spcPts val="219"/>
              </a:spcBef>
              <a:buClr>
                <a:srgbClr val="418AB3"/>
              </a:buClr>
              <a:buSzPct val="96153"/>
              <a:buFont typeface="Wingdings" panose="05000000000000000000" pitchFamily="2" charset="2"/>
              <a:buChar char="Ø"/>
              <a:tabLst>
                <a:tab pos="195580" algn="l"/>
                <a:tab pos="267335" algn="l"/>
              </a:tabLst>
            </a:pPr>
            <a:r>
              <a:rPr sz="2600" spc="-35" dirty="0">
                <a:solidFill>
                  <a:srgbClr val="262626"/>
                </a:solidFill>
                <a:latin typeface="Times New Roman"/>
                <a:cs typeface="Times New Roman"/>
              </a:rPr>
              <a:t>Avoid</a:t>
            </a:r>
            <a:r>
              <a:rPr sz="2600" spc="-125" dirty="0">
                <a:solidFill>
                  <a:srgbClr val="262626"/>
                </a:solidFill>
                <a:latin typeface="Times New Roman"/>
                <a:cs typeface="Times New Roman"/>
              </a:rPr>
              <a:t> </a:t>
            </a:r>
            <a:r>
              <a:rPr sz="2600" dirty="0">
                <a:solidFill>
                  <a:srgbClr val="262626"/>
                </a:solidFill>
                <a:latin typeface="Times New Roman"/>
                <a:cs typeface="Times New Roman"/>
              </a:rPr>
              <a:t>spreading</a:t>
            </a:r>
            <a:r>
              <a:rPr sz="2600" spc="-120" dirty="0">
                <a:solidFill>
                  <a:srgbClr val="262626"/>
                </a:solidFill>
                <a:latin typeface="Times New Roman"/>
                <a:cs typeface="Times New Roman"/>
              </a:rPr>
              <a:t> </a:t>
            </a:r>
            <a:r>
              <a:rPr sz="2600" dirty="0">
                <a:solidFill>
                  <a:srgbClr val="262626"/>
                </a:solidFill>
                <a:latin typeface="Times New Roman"/>
                <a:cs typeface="Times New Roman"/>
              </a:rPr>
              <a:t>inaccurate</a:t>
            </a:r>
            <a:r>
              <a:rPr sz="2600" spc="-120" dirty="0">
                <a:solidFill>
                  <a:srgbClr val="262626"/>
                </a:solidFill>
                <a:latin typeface="Times New Roman"/>
                <a:cs typeface="Times New Roman"/>
              </a:rPr>
              <a:t> </a:t>
            </a:r>
            <a:r>
              <a:rPr sz="2600" dirty="0">
                <a:solidFill>
                  <a:srgbClr val="262626"/>
                </a:solidFill>
                <a:latin typeface="Times New Roman"/>
                <a:cs typeface="Times New Roman"/>
              </a:rPr>
              <a:t>reports</a:t>
            </a:r>
            <a:r>
              <a:rPr sz="2600" spc="-114" dirty="0">
                <a:solidFill>
                  <a:srgbClr val="262626"/>
                </a:solidFill>
                <a:latin typeface="Times New Roman"/>
                <a:cs typeface="Times New Roman"/>
              </a:rPr>
              <a:t> </a:t>
            </a:r>
            <a:r>
              <a:rPr sz="2600" dirty="0">
                <a:solidFill>
                  <a:srgbClr val="262626"/>
                </a:solidFill>
                <a:latin typeface="Times New Roman"/>
                <a:cs typeface="Times New Roman"/>
              </a:rPr>
              <a:t>or</a:t>
            </a:r>
            <a:r>
              <a:rPr sz="2600" spc="-125" dirty="0">
                <a:solidFill>
                  <a:srgbClr val="262626"/>
                </a:solidFill>
                <a:latin typeface="Times New Roman"/>
                <a:cs typeface="Times New Roman"/>
              </a:rPr>
              <a:t> </a:t>
            </a:r>
            <a:r>
              <a:rPr sz="2600" spc="-10" dirty="0">
                <a:solidFill>
                  <a:srgbClr val="262626"/>
                </a:solidFill>
                <a:latin typeface="Times New Roman"/>
                <a:cs typeface="Times New Roman"/>
              </a:rPr>
              <a:t>misleading statements</a:t>
            </a:r>
            <a:r>
              <a:rPr sz="2600" spc="-120" dirty="0">
                <a:solidFill>
                  <a:srgbClr val="262626"/>
                </a:solidFill>
                <a:latin typeface="Times New Roman"/>
                <a:cs typeface="Times New Roman"/>
              </a:rPr>
              <a:t> </a:t>
            </a:r>
            <a:r>
              <a:rPr sz="2600" dirty="0">
                <a:solidFill>
                  <a:srgbClr val="262626"/>
                </a:solidFill>
                <a:latin typeface="Times New Roman"/>
                <a:cs typeface="Times New Roman"/>
              </a:rPr>
              <a:t>about</a:t>
            </a:r>
            <a:r>
              <a:rPr sz="2600" spc="-114" dirty="0">
                <a:solidFill>
                  <a:srgbClr val="262626"/>
                </a:solidFill>
                <a:latin typeface="Times New Roman"/>
                <a:cs typeface="Times New Roman"/>
              </a:rPr>
              <a:t> </a:t>
            </a:r>
            <a:r>
              <a:rPr sz="2600" spc="-10" dirty="0">
                <a:solidFill>
                  <a:srgbClr val="262626"/>
                </a:solidFill>
                <a:latin typeface="Times New Roman"/>
                <a:cs typeface="Times New Roman"/>
              </a:rPr>
              <a:t>results.</a:t>
            </a:r>
            <a:endParaRPr sz="2600" dirty="0">
              <a:latin typeface="Times New Roman"/>
              <a:cs typeface="Times New Roman"/>
            </a:endParaRPr>
          </a:p>
          <a:p>
            <a:pPr marL="462915" marR="177165" indent="-457200">
              <a:lnSpc>
                <a:spcPct val="100000"/>
              </a:lnSpc>
              <a:spcBef>
                <a:spcPts val="660"/>
              </a:spcBef>
              <a:buClr>
                <a:srgbClr val="418AB3"/>
              </a:buClr>
              <a:buSzPct val="96153"/>
              <a:buFont typeface="Wingdings" panose="05000000000000000000" pitchFamily="2" charset="2"/>
              <a:buChar char="Ø"/>
              <a:tabLst>
                <a:tab pos="195580" algn="l"/>
                <a:tab pos="267335" algn="l"/>
              </a:tabLst>
            </a:pPr>
            <a:r>
              <a:rPr sz="2600" dirty="0">
                <a:solidFill>
                  <a:srgbClr val="262626"/>
                </a:solidFill>
                <a:latin typeface="Times New Roman"/>
                <a:cs typeface="Times New Roman"/>
              </a:rPr>
              <a:t>Evaluate</a:t>
            </a:r>
            <a:r>
              <a:rPr sz="2600" spc="-85" dirty="0">
                <a:solidFill>
                  <a:srgbClr val="262626"/>
                </a:solidFill>
                <a:latin typeface="Times New Roman"/>
                <a:cs typeface="Times New Roman"/>
              </a:rPr>
              <a:t> </a:t>
            </a:r>
            <a:r>
              <a:rPr sz="2600" dirty="0">
                <a:solidFill>
                  <a:srgbClr val="262626"/>
                </a:solidFill>
                <a:latin typeface="Times New Roman"/>
                <a:cs typeface="Times New Roman"/>
              </a:rPr>
              <a:t>and</a:t>
            </a:r>
            <a:r>
              <a:rPr sz="2600" spc="-95" dirty="0">
                <a:solidFill>
                  <a:srgbClr val="262626"/>
                </a:solidFill>
                <a:latin typeface="Times New Roman"/>
                <a:cs typeface="Times New Roman"/>
              </a:rPr>
              <a:t> </a:t>
            </a:r>
            <a:r>
              <a:rPr sz="2600" spc="-20" dirty="0">
                <a:solidFill>
                  <a:srgbClr val="262626"/>
                </a:solidFill>
                <a:latin typeface="Times New Roman"/>
                <a:cs typeface="Times New Roman"/>
              </a:rPr>
              <a:t>communicate</a:t>
            </a:r>
            <a:r>
              <a:rPr sz="2600" spc="-85" dirty="0">
                <a:solidFill>
                  <a:srgbClr val="262626"/>
                </a:solidFill>
                <a:latin typeface="Times New Roman"/>
                <a:cs typeface="Times New Roman"/>
              </a:rPr>
              <a:t> </a:t>
            </a:r>
            <a:r>
              <a:rPr sz="2600" dirty="0">
                <a:solidFill>
                  <a:srgbClr val="262626"/>
                </a:solidFill>
                <a:latin typeface="Times New Roman"/>
                <a:cs typeface="Times New Roman"/>
              </a:rPr>
              <a:t>the</a:t>
            </a:r>
            <a:r>
              <a:rPr sz="2600" spc="-85" dirty="0">
                <a:solidFill>
                  <a:srgbClr val="262626"/>
                </a:solidFill>
                <a:latin typeface="Times New Roman"/>
                <a:cs typeface="Times New Roman"/>
              </a:rPr>
              <a:t> </a:t>
            </a:r>
            <a:r>
              <a:rPr sz="2600" dirty="0">
                <a:solidFill>
                  <a:srgbClr val="262626"/>
                </a:solidFill>
                <a:latin typeface="Times New Roman"/>
                <a:cs typeface="Times New Roman"/>
              </a:rPr>
              <a:t>adequacy</a:t>
            </a:r>
            <a:r>
              <a:rPr sz="2600" spc="-95" dirty="0">
                <a:solidFill>
                  <a:srgbClr val="262626"/>
                </a:solidFill>
                <a:latin typeface="Times New Roman"/>
                <a:cs typeface="Times New Roman"/>
              </a:rPr>
              <a:t> </a:t>
            </a:r>
            <a:r>
              <a:rPr sz="2600" dirty="0">
                <a:solidFill>
                  <a:srgbClr val="262626"/>
                </a:solidFill>
                <a:latin typeface="Times New Roman"/>
                <a:cs typeface="Times New Roman"/>
              </a:rPr>
              <a:t>of</a:t>
            </a:r>
            <a:r>
              <a:rPr sz="2600" spc="-90" dirty="0">
                <a:solidFill>
                  <a:srgbClr val="262626"/>
                </a:solidFill>
                <a:latin typeface="Times New Roman"/>
                <a:cs typeface="Times New Roman"/>
              </a:rPr>
              <a:t> </a:t>
            </a:r>
            <a:r>
              <a:rPr sz="2600" spc="-10" dirty="0">
                <a:solidFill>
                  <a:srgbClr val="262626"/>
                </a:solidFill>
                <a:latin typeface="Times New Roman"/>
                <a:cs typeface="Times New Roman"/>
              </a:rPr>
              <a:t>interpretation </a:t>
            </a:r>
            <a:r>
              <a:rPr sz="2600" dirty="0">
                <a:solidFill>
                  <a:srgbClr val="262626"/>
                </a:solidFill>
                <a:latin typeface="Times New Roman"/>
                <a:cs typeface="Times New Roman"/>
              </a:rPr>
              <a:t>norms</a:t>
            </a:r>
            <a:r>
              <a:rPr sz="2600" spc="-90" dirty="0">
                <a:solidFill>
                  <a:srgbClr val="262626"/>
                </a:solidFill>
                <a:latin typeface="Times New Roman"/>
                <a:cs typeface="Times New Roman"/>
              </a:rPr>
              <a:t> </a:t>
            </a:r>
            <a:r>
              <a:rPr sz="2600" dirty="0">
                <a:solidFill>
                  <a:srgbClr val="262626"/>
                </a:solidFill>
                <a:latin typeface="Times New Roman"/>
                <a:cs typeface="Times New Roman"/>
              </a:rPr>
              <a:t>or</a:t>
            </a:r>
            <a:r>
              <a:rPr sz="2600" spc="-95" dirty="0">
                <a:solidFill>
                  <a:srgbClr val="262626"/>
                </a:solidFill>
                <a:latin typeface="Times New Roman"/>
                <a:cs typeface="Times New Roman"/>
              </a:rPr>
              <a:t> </a:t>
            </a:r>
            <a:r>
              <a:rPr sz="2600" spc="-10" dirty="0">
                <a:solidFill>
                  <a:srgbClr val="262626"/>
                </a:solidFill>
                <a:latin typeface="Times New Roman"/>
                <a:cs typeface="Times New Roman"/>
              </a:rPr>
              <a:t>standards.</a:t>
            </a:r>
            <a:endParaRPr sz="2600" dirty="0">
              <a:latin typeface="Times New Roman"/>
              <a:cs typeface="Times New Roman"/>
            </a:endParaRPr>
          </a:p>
          <a:p>
            <a:pPr marL="463550" indent="-457200">
              <a:lnSpc>
                <a:spcPct val="100000"/>
              </a:lnSpc>
              <a:spcBef>
                <a:spcPts val="770"/>
              </a:spcBef>
              <a:buClr>
                <a:srgbClr val="418AB3"/>
              </a:buClr>
              <a:buSzPct val="96153"/>
              <a:buFont typeface="Wingdings" panose="05000000000000000000" pitchFamily="2" charset="2"/>
              <a:buChar char="Ø"/>
              <a:tabLst>
                <a:tab pos="267970" algn="l"/>
              </a:tabLst>
            </a:pPr>
            <a:r>
              <a:rPr sz="2600" dirty="0">
                <a:solidFill>
                  <a:srgbClr val="262626"/>
                </a:solidFill>
                <a:latin typeface="Times New Roman"/>
                <a:cs typeface="Times New Roman"/>
              </a:rPr>
              <a:t>Report</a:t>
            </a:r>
            <a:r>
              <a:rPr sz="2600" spc="-105" dirty="0">
                <a:solidFill>
                  <a:srgbClr val="262626"/>
                </a:solidFill>
                <a:latin typeface="Times New Roman"/>
                <a:cs typeface="Times New Roman"/>
              </a:rPr>
              <a:t> </a:t>
            </a:r>
            <a:r>
              <a:rPr sz="2600" dirty="0">
                <a:solidFill>
                  <a:srgbClr val="262626"/>
                </a:solidFill>
                <a:latin typeface="Times New Roman"/>
                <a:cs typeface="Times New Roman"/>
              </a:rPr>
              <a:t>and</a:t>
            </a:r>
            <a:r>
              <a:rPr sz="2600" spc="-105" dirty="0">
                <a:solidFill>
                  <a:srgbClr val="262626"/>
                </a:solidFill>
                <a:latin typeface="Times New Roman"/>
                <a:cs typeface="Times New Roman"/>
              </a:rPr>
              <a:t> </a:t>
            </a:r>
            <a:r>
              <a:rPr sz="2600" dirty="0">
                <a:solidFill>
                  <a:srgbClr val="262626"/>
                </a:solidFill>
                <a:latin typeface="Times New Roman"/>
                <a:cs typeface="Times New Roman"/>
              </a:rPr>
              <a:t>address</a:t>
            </a:r>
            <a:r>
              <a:rPr sz="2600" spc="-95" dirty="0">
                <a:solidFill>
                  <a:srgbClr val="262626"/>
                </a:solidFill>
                <a:latin typeface="Times New Roman"/>
                <a:cs typeface="Times New Roman"/>
              </a:rPr>
              <a:t> </a:t>
            </a:r>
            <a:r>
              <a:rPr sz="2600" dirty="0">
                <a:solidFill>
                  <a:srgbClr val="262626"/>
                </a:solidFill>
                <a:latin typeface="Times New Roman"/>
                <a:cs typeface="Times New Roman"/>
              </a:rPr>
              <a:t>any</a:t>
            </a:r>
            <a:r>
              <a:rPr sz="2600" spc="-105" dirty="0">
                <a:solidFill>
                  <a:srgbClr val="262626"/>
                </a:solidFill>
                <a:latin typeface="Times New Roman"/>
                <a:cs typeface="Times New Roman"/>
              </a:rPr>
              <a:t> </a:t>
            </a:r>
            <a:r>
              <a:rPr sz="2600" dirty="0">
                <a:solidFill>
                  <a:srgbClr val="262626"/>
                </a:solidFill>
                <a:latin typeface="Times New Roman"/>
                <a:cs typeface="Times New Roman"/>
              </a:rPr>
              <a:t>apparent</a:t>
            </a:r>
            <a:r>
              <a:rPr sz="2600" spc="-100" dirty="0">
                <a:solidFill>
                  <a:srgbClr val="262626"/>
                </a:solidFill>
                <a:latin typeface="Times New Roman"/>
                <a:cs typeface="Times New Roman"/>
              </a:rPr>
              <a:t> </a:t>
            </a:r>
            <a:r>
              <a:rPr sz="2600" dirty="0">
                <a:solidFill>
                  <a:srgbClr val="262626"/>
                </a:solidFill>
                <a:latin typeface="Times New Roman"/>
                <a:cs typeface="Times New Roman"/>
              </a:rPr>
              <a:t>misuse</a:t>
            </a:r>
            <a:r>
              <a:rPr sz="2600" spc="-100" dirty="0">
                <a:solidFill>
                  <a:srgbClr val="262626"/>
                </a:solidFill>
                <a:latin typeface="Times New Roman"/>
                <a:cs typeface="Times New Roman"/>
              </a:rPr>
              <a:t> </a:t>
            </a:r>
            <a:r>
              <a:rPr sz="2600" dirty="0">
                <a:solidFill>
                  <a:srgbClr val="262626"/>
                </a:solidFill>
                <a:latin typeface="Times New Roman"/>
                <a:cs typeface="Times New Roman"/>
              </a:rPr>
              <a:t>of</a:t>
            </a:r>
            <a:r>
              <a:rPr sz="2600" spc="-100" dirty="0">
                <a:solidFill>
                  <a:srgbClr val="262626"/>
                </a:solidFill>
                <a:latin typeface="Times New Roman"/>
                <a:cs typeface="Times New Roman"/>
              </a:rPr>
              <a:t> </a:t>
            </a:r>
            <a:r>
              <a:rPr sz="2600" dirty="0">
                <a:solidFill>
                  <a:srgbClr val="262626"/>
                </a:solidFill>
                <a:latin typeface="Times New Roman"/>
                <a:cs typeface="Times New Roman"/>
              </a:rPr>
              <a:t>the</a:t>
            </a:r>
            <a:r>
              <a:rPr sz="2600" spc="-100" dirty="0">
                <a:solidFill>
                  <a:srgbClr val="262626"/>
                </a:solidFill>
                <a:latin typeface="Times New Roman"/>
                <a:cs typeface="Times New Roman"/>
              </a:rPr>
              <a:t> </a:t>
            </a:r>
            <a:r>
              <a:rPr sz="2600" spc="-10" dirty="0">
                <a:solidFill>
                  <a:srgbClr val="262626"/>
                </a:solidFill>
                <a:latin typeface="Times New Roman"/>
                <a:cs typeface="Times New Roman"/>
              </a:rPr>
              <a:t>assessment.</a:t>
            </a:r>
            <a:endParaRPr sz="2600" dirty="0">
              <a:latin typeface="Times New Roman"/>
              <a:cs typeface="Times New Roman"/>
            </a:endParaRPr>
          </a:p>
          <a:p>
            <a:pPr marL="462915" marR="804545" indent="-457200">
              <a:lnSpc>
                <a:spcPts val="3100"/>
              </a:lnSpc>
              <a:spcBef>
                <a:spcPts val="910"/>
              </a:spcBef>
              <a:buClr>
                <a:srgbClr val="418AB3"/>
              </a:buClr>
              <a:buSzPct val="96153"/>
              <a:buFont typeface="Wingdings" panose="05000000000000000000" pitchFamily="2" charset="2"/>
              <a:buChar char="Ø"/>
              <a:tabLst>
                <a:tab pos="195580" algn="l"/>
                <a:tab pos="267335" algn="l"/>
              </a:tabLst>
            </a:pPr>
            <a:r>
              <a:rPr sz="2600" dirty="0">
                <a:solidFill>
                  <a:srgbClr val="262626"/>
                </a:solidFill>
                <a:latin typeface="Times New Roman"/>
                <a:cs typeface="Times New Roman"/>
              </a:rPr>
              <a:t>Respect</a:t>
            </a:r>
            <a:r>
              <a:rPr sz="2600" spc="-114" dirty="0">
                <a:solidFill>
                  <a:srgbClr val="262626"/>
                </a:solidFill>
                <a:latin typeface="Times New Roman"/>
                <a:cs typeface="Times New Roman"/>
              </a:rPr>
              <a:t> </a:t>
            </a:r>
            <a:r>
              <a:rPr sz="2600" dirty="0">
                <a:solidFill>
                  <a:srgbClr val="262626"/>
                </a:solidFill>
                <a:latin typeface="Times New Roman"/>
                <a:cs typeface="Times New Roman"/>
              </a:rPr>
              <a:t>and</a:t>
            </a:r>
            <a:r>
              <a:rPr sz="2600" spc="-114" dirty="0">
                <a:solidFill>
                  <a:srgbClr val="262626"/>
                </a:solidFill>
                <a:latin typeface="Times New Roman"/>
                <a:cs typeface="Times New Roman"/>
              </a:rPr>
              <a:t> </a:t>
            </a:r>
            <a:r>
              <a:rPr sz="2600" dirty="0">
                <a:solidFill>
                  <a:srgbClr val="262626"/>
                </a:solidFill>
                <a:latin typeface="Times New Roman"/>
                <a:cs typeface="Times New Roman"/>
              </a:rPr>
              <a:t>protect</a:t>
            </a:r>
            <a:r>
              <a:rPr sz="2600" spc="-110" dirty="0">
                <a:solidFill>
                  <a:srgbClr val="262626"/>
                </a:solidFill>
                <a:latin typeface="Times New Roman"/>
                <a:cs typeface="Times New Roman"/>
              </a:rPr>
              <a:t> </a:t>
            </a:r>
            <a:r>
              <a:rPr sz="2600" dirty="0">
                <a:solidFill>
                  <a:srgbClr val="262626"/>
                </a:solidFill>
                <a:latin typeface="Times New Roman"/>
                <a:cs typeface="Times New Roman"/>
              </a:rPr>
              <a:t>privacy</a:t>
            </a:r>
            <a:r>
              <a:rPr sz="2600" spc="-114" dirty="0">
                <a:solidFill>
                  <a:srgbClr val="262626"/>
                </a:solidFill>
                <a:latin typeface="Times New Roman"/>
                <a:cs typeface="Times New Roman"/>
              </a:rPr>
              <a:t> </a:t>
            </a:r>
            <a:r>
              <a:rPr sz="2600" dirty="0">
                <a:solidFill>
                  <a:srgbClr val="262626"/>
                </a:solidFill>
                <a:latin typeface="Times New Roman"/>
                <a:cs typeface="Times New Roman"/>
              </a:rPr>
              <a:t>rights</a:t>
            </a:r>
            <a:r>
              <a:rPr sz="2600" spc="-105" dirty="0">
                <a:solidFill>
                  <a:srgbClr val="262626"/>
                </a:solidFill>
                <a:latin typeface="Times New Roman"/>
                <a:cs typeface="Times New Roman"/>
              </a:rPr>
              <a:t> </a:t>
            </a:r>
            <a:r>
              <a:rPr sz="2600" dirty="0">
                <a:solidFill>
                  <a:srgbClr val="262626"/>
                </a:solidFill>
                <a:latin typeface="Times New Roman"/>
                <a:cs typeface="Times New Roman"/>
              </a:rPr>
              <a:t>of</a:t>
            </a:r>
            <a:r>
              <a:rPr sz="2600" spc="-114" dirty="0">
                <a:solidFill>
                  <a:srgbClr val="262626"/>
                </a:solidFill>
                <a:latin typeface="Times New Roman"/>
                <a:cs typeface="Times New Roman"/>
              </a:rPr>
              <a:t> </a:t>
            </a:r>
            <a:r>
              <a:rPr sz="2600" spc="-10" dirty="0">
                <a:solidFill>
                  <a:srgbClr val="262626"/>
                </a:solidFill>
                <a:latin typeface="Times New Roman"/>
                <a:cs typeface="Times New Roman"/>
              </a:rPr>
              <a:t>individuals</a:t>
            </a:r>
            <a:r>
              <a:rPr sz="2600" spc="-105" dirty="0">
                <a:solidFill>
                  <a:srgbClr val="262626"/>
                </a:solidFill>
                <a:latin typeface="Times New Roman"/>
                <a:cs typeface="Times New Roman"/>
              </a:rPr>
              <a:t> </a:t>
            </a:r>
            <a:r>
              <a:rPr sz="2600" spc="-25" dirty="0">
                <a:solidFill>
                  <a:srgbClr val="262626"/>
                </a:solidFill>
                <a:latin typeface="Times New Roman"/>
                <a:cs typeface="Times New Roman"/>
              </a:rPr>
              <a:t>and </a:t>
            </a:r>
            <a:r>
              <a:rPr sz="2600" spc="-20" dirty="0">
                <a:solidFill>
                  <a:srgbClr val="262626"/>
                </a:solidFill>
                <a:latin typeface="Times New Roman"/>
                <a:cs typeface="Times New Roman"/>
              </a:rPr>
              <a:t>institutions</a:t>
            </a:r>
            <a:r>
              <a:rPr sz="2600" spc="-65" dirty="0">
                <a:solidFill>
                  <a:srgbClr val="262626"/>
                </a:solidFill>
                <a:latin typeface="Times New Roman"/>
                <a:cs typeface="Times New Roman"/>
              </a:rPr>
              <a:t> </a:t>
            </a:r>
            <a:r>
              <a:rPr sz="2600" spc="-10" dirty="0">
                <a:solidFill>
                  <a:srgbClr val="262626"/>
                </a:solidFill>
                <a:latin typeface="Times New Roman"/>
                <a:cs typeface="Times New Roman"/>
              </a:rPr>
              <a:t>involved.</a:t>
            </a:r>
            <a:endParaRPr sz="2600" dirty="0">
              <a:latin typeface="Times New Roman"/>
              <a:cs typeface="Times New Roman"/>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14400" y="1080415"/>
            <a:ext cx="8458200" cy="824585"/>
          </a:xfrm>
          <a:prstGeom prst="rect">
            <a:avLst/>
          </a:prstGeom>
          <a:solidFill>
            <a:srgbClr val="FFFFFF"/>
          </a:solidFill>
          <a:ln w="25458">
            <a:solidFill>
              <a:srgbClr val="404040"/>
            </a:solidFill>
          </a:ln>
        </p:spPr>
        <p:txBody>
          <a:bodyPr vert="horz" wrap="square" lIns="0" tIns="207010" rIns="0" bIns="0" rtlCol="0">
            <a:spAutoFit/>
          </a:bodyPr>
          <a:lstStyle/>
          <a:p>
            <a:pPr marL="802005">
              <a:lnSpc>
                <a:spcPct val="100000"/>
              </a:lnSpc>
              <a:spcBef>
                <a:spcPts val="1630"/>
              </a:spcBef>
            </a:pPr>
            <a:r>
              <a:rPr sz="4000" b="1" spc="75" dirty="0">
                <a:solidFill>
                  <a:srgbClr val="00B0F0"/>
                </a:solidFill>
              </a:rPr>
              <a:t>7-</a:t>
            </a:r>
            <a:r>
              <a:rPr sz="4000" b="1" spc="325" dirty="0">
                <a:solidFill>
                  <a:srgbClr val="00B0F0"/>
                </a:solidFill>
              </a:rPr>
              <a:t> </a:t>
            </a:r>
            <a:r>
              <a:rPr sz="4000" b="1" spc="75" dirty="0">
                <a:solidFill>
                  <a:srgbClr val="00B0F0"/>
                </a:solidFill>
              </a:rPr>
              <a:t>EDUCATE</a:t>
            </a:r>
            <a:r>
              <a:rPr sz="4000" b="1" spc="155" dirty="0">
                <a:solidFill>
                  <a:srgbClr val="00B0F0"/>
                </a:solidFill>
              </a:rPr>
              <a:t> </a:t>
            </a:r>
            <a:r>
              <a:rPr sz="4000" b="1" spc="95" dirty="0">
                <a:solidFill>
                  <a:srgbClr val="00B0F0"/>
                </a:solidFill>
              </a:rPr>
              <a:t>ABOUT</a:t>
            </a:r>
            <a:r>
              <a:rPr sz="4000" b="1" spc="105" dirty="0">
                <a:solidFill>
                  <a:srgbClr val="00B0F0"/>
                </a:solidFill>
              </a:rPr>
              <a:t> </a:t>
            </a:r>
            <a:r>
              <a:rPr sz="4000" b="1" spc="120" dirty="0">
                <a:solidFill>
                  <a:srgbClr val="00B0F0"/>
                </a:solidFill>
              </a:rPr>
              <a:t>ASSESSMENT</a:t>
            </a:r>
          </a:p>
        </p:txBody>
      </p:sp>
      <p:sp>
        <p:nvSpPr>
          <p:cNvPr id="3" name="object 3"/>
          <p:cNvSpPr txBox="1"/>
          <p:nvPr/>
        </p:nvSpPr>
        <p:spPr>
          <a:xfrm>
            <a:off x="685800" y="2133600"/>
            <a:ext cx="8305800" cy="4648200"/>
          </a:xfrm>
          <a:prstGeom prst="rect">
            <a:avLst/>
          </a:prstGeom>
        </p:spPr>
        <p:txBody>
          <a:bodyPr vert="horz" wrap="square" lIns="0" tIns="86360" rIns="0" bIns="0" rtlCol="0">
            <a:spAutoFit/>
          </a:bodyPr>
          <a:lstStyle/>
          <a:p>
            <a:pPr marL="342900" marR="0" indent="-342900">
              <a:lnSpc>
                <a:spcPct val="107000"/>
              </a:lnSpc>
              <a:spcBef>
                <a:spcPts val="0"/>
              </a:spcBef>
              <a:spcAft>
                <a:spcPts val="800"/>
              </a:spcAft>
              <a:buFont typeface="Wingdings" panose="05000000000000000000" pitchFamily="2" charset="2"/>
              <a:buChar char="Ø"/>
            </a:pPr>
            <a:r>
              <a:rPr sz="2400" dirty="0">
                <a:solidFill>
                  <a:srgbClr val="262626"/>
                </a:solidFill>
                <a:latin typeface="Times New Roman"/>
                <a:cs typeface="Times New Roman"/>
              </a:rPr>
              <a:t>Provide</a:t>
            </a:r>
            <a:r>
              <a:rPr sz="2400" spc="-85" dirty="0">
                <a:solidFill>
                  <a:srgbClr val="262626"/>
                </a:solidFill>
                <a:latin typeface="Times New Roman"/>
                <a:cs typeface="Times New Roman"/>
              </a:rPr>
              <a:t> </a:t>
            </a:r>
            <a:r>
              <a:rPr sz="2400" dirty="0">
                <a:solidFill>
                  <a:srgbClr val="262626"/>
                </a:solidFill>
                <a:latin typeface="Times New Roman"/>
                <a:cs typeface="Times New Roman"/>
              </a:rPr>
              <a:t>unbiased</a:t>
            </a:r>
            <a:r>
              <a:rPr sz="2400" spc="-80" dirty="0">
                <a:solidFill>
                  <a:srgbClr val="262626"/>
                </a:solidFill>
                <a:latin typeface="Times New Roman"/>
                <a:cs typeface="Times New Roman"/>
              </a:rPr>
              <a:t> </a:t>
            </a:r>
            <a:r>
              <a:rPr sz="2400" spc="-10" dirty="0">
                <a:solidFill>
                  <a:srgbClr val="262626"/>
                </a:solidFill>
                <a:latin typeface="Times New Roman"/>
                <a:cs typeface="Times New Roman"/>
              </a:rPr>
              <a:t>perspectives</a:t>
            </a:r>
            <a:r>
              <a:rPr sz="2400" spc="-75" dirty="0">
                <a:solidFill>
                  <a:srgbClr val="262626"/>
                </a:solidFill>
                <a:latin typeface="Times New Roman"/>
                <a:cs typeface="Times New Roman"/>
              </a:rPr>
              <a:t> </a:t>
            </a:r>
            <a:r>
              <a:rPr sz="2400" dirty="0">
                <a:solidFill>
                  <a:srgbClr val="262626"/>
                </a:solidFill>
                <a:latin typeface="Times New Roman"/>
                <a:cs typeface="Times New Roman"/>
              </a:rPr>
              <a:t>when</a:t>
            </a:r>
            <a:r>
              <a:rPr sz="2400" spc="-85" dirty="0">
                <a:solidFill>
                  <a:srgbClr val="262626"/>
                </a:solidFill>
                <a:latin typeface="Times New Roman"/>
                <a:cs typeface="Times New Roman"/>
              </a:rPr>
              <a:t> </a:t>
            </a:r>
            <a:r>
              <a:rPr sz="2400" dirty="0">
                <a:solidFill>
                  <a:srgbClr val="262626"/>
                </a:solidFill>
                <a:latin typeface="Times New Roman"/>
                <a:cs typeface="Times New Roman"/>
              </a:rPr>
              <a:t>teaching</a:t>
            </a:r>
            <a:r>
              <a:rPr sz="2400" spc="-80" dirty="0">
                <a:solidFill>
                  <a:srgbClr val="262626"/>
                </a:solidFill>
                <a:latin typeface="Times New Roman"/>
                <a:cs typeface="Times New Roman"/>
              </a:rPr>
              <a:t> </a:t>
            </a:r>
            <a:r>
              <a:rPr sz="2400" dirty="0">
                <a:solidFill>
                  <a:srgbClr val="262626"/>
                </a:solidFill>
                <a:latin typeface="Times New Roman"/>
                <a:cs typeface="Times New Roman"/>
              </a:rPr>
              <a:t>or</a:t>
            </a:r>
            <a:r>
              <a:rPr sz="2400" spc="-75" dirty="0">
                <a:solidFill>
                  <a:srgbClr val="262626"/>
                </a:solidFill>
                <a:latin typeface="Times New Roman"/>
                <a:cs typeface="Times New Roman"/>
              </a:rPr>
              <a:t> </a:t>
            </a:r>
            <a:r>
              <a:rPr sz="2400" spc="-10" dirty="0">
                <a:solidFill>
                  <a:srgbClr val="262626"/>
                </a:solidFill>
                <a:latin typeface="Times New Roman"/>
                <a:cs typeface="Times New Roman"/>
              </a:rPr>
              <a:t>discussing assessment.</a:t>
            </a:r>
            <a:r>
              <a:rPr lang="en-US" sz="2400" dirty="0">
                <a:effectLst/>
                <a:latin typeface="Calibri" panose="020F0502020204030204" pitchFamily="34" charset="0"/>
                <a:ea typeface="Calibri" panose="020F0502020204030204" pitchFamily="34" charset="0"/>
                <a:cs typeface="Arial" panose="020B0604020202020204" pitchFamily="34" charset="0"/>
              </a:rPr>
              <a:t> Example:* A professor teaching standardized testing explains *both advantages (comparability across schools) and disadvantages (limited measurement of creativity).*</a:t>
            </a:r>
            <a:endParaRPr sz="2400" dirty="0">
              <a:latin typeface="Times New Roman"/>
              <a:cs typeface="Times New Roman"/>
            </a:endParaRPr>
          </a:p>
          <a:p>
            <a:pPr marL="350520" marR="5080" indent="-342900">
              <a:lnSpc>
                <a:spcPts val="2400"/>
              </a:lnSpc>
              <a:spcBef>
                <a:spcPts val="790"/>
              </a:spcBef>
              <a:buClr>
                <a:srgbClr val="418AB3"/>
              </a:buClr>
              <a:buSzPct val="96000"/>
              <a:buFont typeface="Wingdings" panose="05000000000000000000" pitchFamily="2" charset="2"/>
              <a:buChar char="Ø"/>
              <a:tabLst>
                <a:tab pos="195580" algn="l"/>
                <a:tab pos="259715" algn="l"/>
              </a:tabLst>
            </a:pPr>
            <a:r>
              <a:rPr sz="2400" dirty="0">
                <a:solidFill>
                  <a:srgbClr val="262626"/>
                </a:solidFill>
                <a:latin typeface="Times New Roman"/>
                <a:cs typeface="Times New Roman"/>
              </a:rPr>
              <a:t>Clearly</a:t>
            </a:r>
            <a:r>
              <a:rPr sz="2400" spc="-110" dirty="0">
                <a:solidFill>
                  <a:srgbClr val="262626"/>
                </a:solidFill>
                <a:latin typeface="Times New Roman"/>
                <a:cs typeface="Times New Roman"/>
              </a:rPr>
              <a:t> </a:t>
            </a:r>
            <a:r>
              <a:rPr sz="2400" spc="-10" dirty="0">
                <a:solidFill>
                  <a:srgbClr val="262626"/>
                </a:solidFill>
                <a:latin typeface="Times New Roman"/>
                <a:cs typeface="Times New Roman"/>
              </a:rPr>
              <a:t>differentiate</a:t>
            </a:r>
            <a:r>
              <a:rPr sz="2400" spc="-110" dirty="0">
                <a:solidFill>
                  <a:srgbClr val="262626"/>
                </a:solidFill>
                <a:latin typeface="Times New Roman"/>
                <a:cs typeface="Times New Roman"/>
              </a:rPr>
              <a:t> </a:t>
            </a:r>
            <a:r>
              <a:rPr sz="2400" dirty="0">
                <a:solidFill>
                  <a:srgbClr val="FF0000"/>
                </a:solidFill>
                <a:latin typeface="Times New Roman"/>
                <a:cs typeface="Times New Roman"/>
              </a:rPr>
              <a:t>personal</a:t>
            </a:r>
            <a:r>
              <a:rPr sz="2400" spc="-105" dirty="0">
                <a:solidFill>
                  <a:srgbClr val="FF0000"/>
                </a:solidFill>
                <a:latin typeface="Times New Roman"/>
                <a:cs typeface="Times New Roman"/>
              </a:rPr>
              <a:t> </a:t>
            </a:r>
            <a:r>
              <a:rPr sz="2400" dirty="0">
                <a:solidFill>
                  <a:srgbClr val="FF0000"/>
                </a:solidFill>
                <a:latin typeface="Times New Roman"/>
                <a:cs typeface="Times New Roman"/>
              </a:rPr>
              <a:t>opinions</a:t>
            </a:r>
            <a:r>
              <a:rPr sz="2400" spc="-100" dirty="0">
                <a:solidFill>
                  <a:srgbClr val="FF0000"/>
                </a:solidFill>
                <a:latin typeface="Times New Roman"/>
                <a:cs typeface="Times New Roman"/>
              </a:rPr>
              <a:t> </a:t>
            </a:r>
            <a:r>
              <a:rPr sz="2400" dirty="0">
                <a:solidFill>
                  <a:srgbClr val="262626"/>
                </a:solidFill>
                <a:latin typeface="Times New Roman"/>
                <a:cs typeface="Times New Roman"/>
              </a:rPr>
              <a:t>from</a:t>
            </a:r>
            <a:r>
              <a:rPr sz="2400" spc="-110" dirty="0">
                <a:solidFill>
                  <a:srgbClr val="262626"/>
                </a:solidFill>
                <a:latin typeface="Times New Roman"/>
                <a:cs typeface="Times New Roman"/>
              </a:rPr>
              <a:t> </a:t>
            </a:r>
            <a:r>
              <a:rPr sz="2400" b="1" dirty="0">
                <a:solidFill>
                  <a:srgbClr val="FF0000"/>
                </a:solidFill>
                <a:latin typeface="Times New Roman"/>
                <a:cs typeface="Times New Roman"/>
              </a:rPr>
              <a:t>factual</a:t>
            </a:r>
            <a:r>
              <a:rPr sz="2400" b="1" spc="-105" dirty="0">
                <a:solidFill>
                  <a:srgbClr val="FF0000"/>
                </a:solidFill>
                <a:latin typeface="Times New Roman"/>
                <a:cs typeface="Times New Roman"/>
              </a:rPr>
              <a:t> </a:t>
            </a:r>
            <a:r>
              <a:rPr sz="2400" b="1" dirty="0">
                <a:solidFill>
                  <a:srgbClr val="FF0000"/>
                </a:solidFill>
                <a:latin typeface="Times New Roman"/>
                <a:cs typeface="Times New Roman"/>
              </a:rPr>
              <a:t>knowledge</a:t>
            </a:r>
            <a:r>
              <a:rPr sz="2400" b="1" spc="-110" dirty="0">
                <a:solidFill>
                  <a:srgbClr val="FF0000"/>
                </a:solidFill>
                <a:latin typeface="Times New Roman"/>
                <a:cs typeface="Times New Roman"/>
              </a:rPr>
              <a:t> </a:t>
            </a:r>
            <a:r>
              <a:rPr sz="2400" spc="-25" dirty="0">
                <a:solidFill>
                  <a:srgbClr val="262626"/>
                </a:solidFill>
                <a:latin typeface="Times New Roman"/>
                <a:cs typeface="Times New Roman"/>
              </a:rPr>
              <a:t>in </a:t>
            </a:r>
            <a:r>
              <a:rPr sz="2400" spc="-10" dirty="0">
                <a:solidFill>
                  <a:srgbClr val="262626"/>
                </a:solidFill>
                <a:latin typeface="Times New Roman"/>
                <a:cs typeface="Times New Roman"/>
              </a:rPr>
              <a:t>assessment</a:t>
            </a:r>
            <a:r>
              <a:rPr sz="2400" spc="-60" dirty="0">
                <a:solidFill>
                  <a:srgbClr val="262626"/>
                </a:solidFill>
                <a:latin typeface="Times New Roman"/>
                <a:cs typeface="Times New Roman"/>
              </a:rPr>
              <a:t> </a:t>
            </a:r>
            <a:r>
              <a:rPr sz="2400" spc="-10" dirty="0">
                <a:solidFill>
                  <a:srgbClr val="262626"/>
                </a:solidFill>
                <a:latin typeface="Times New Roman"/>
                <a:cs typeface="Times New Roman"/>
              </a:rPr>
              <a:t>education.</a:t>
            </a:r>
            <a:r>
              <a:rPr lang="en-US" sz="2400" dirty="0">
                <a:effectLst/>
                <a:latin typeface="Calibri" panose="020F0502020204030204" pitchFamily="34" charset="0"/>
                <a:ea typeface="Calibri" panose="020F0502020204030204" pitchFamily="34" charset="0"/>
                <a:cs typeface="Arial" panose="020B0604020202020204" pitchFamily="34" charset="0"/>
              </a:rPr>
              <a:t> Example:* A policymaker discussing grading says, "*Research shows criterion-based grading reduces bias, but in my opinion, a mixed approach is better.*"</a:t>
            </a:r>
            <a:endParaRPr sz="2400" dirty="0">
              <a:latin typeface="Times New Roman"/>
              <a:cs typeface="Times New Roman"/>
            </a:endParaRPr>
          </a:p>
          <a:p>
            <a:pPr marL="350520" marR="207645" indent="-342900">
              <a:lnSpc>
                <a:spcPts val="2400"/>
              </a:lnSpc>
              <a:spcBef>
                <a:spcPts val="790"/>
              </a:spcBef>
              <a:buClr>
                <a:srgbClr val="418AB3"/>
              </a:buClr>
              <a:buSzPct val="96000"/>
              <a:buFont typeface="Wingdings" panose="05000000000000000000" pitchFamily="2" charset="2"/>
              <a:buChar char="Ø"/>
              <a:tabLst>
                <a:tab pos="195580" algn="l"/>
                <a:tab pos="259715" algn="l"/>
              </a:tabLst>
            </a:pPr>
            <a:endParaRPr lang="en-US" sz="2400" dirty="0">
              <a:solidFill>
                <a:srgbClr val="262626"/>
              </a:solidFill>
              <a:latin typeface="Times New Roman"/>
              <a:cs typeface="Times New Roman"/>
            </a:endParaRPr>
          </a:p>
          <a:p>
            <a:pPr marL="350520" marR="207645" indent="-342900">
              <a:lnSpc>
                <a:spcPts val="2400"/>
              </a:lnSpc>
              <a:spcBef>
                <a:spcPts val="790"/>
              </a:spcBef>
              <a:buClr>
                <a:srgbClr val="418AB3"/>
              </a:buClr>
              <a:buSzPct val="96000"/>
              <a:buFont typeface="Wingdings" panose="05000000000000000000" pitchFamily="2" charset="2"/>
              <a:buChar char="Ø"/>
              <a:tabLst>
                <a:tab pos="195580" algn="l"/>
                <a:tab pos="259715" algn="l"/>
              </a:tabLst>
            </a:pPr>
            <a:r>
              <a:rPr sz="2400" dirty="0">
                <a:solidFill>
                  <a:srgbClr val="262626"/>
                </a:solidFill>
                <a:latin typeface="Times New Roman"/>
                <a:cs typeface="Times New Roman"/>
              </a:rPr>
              <a:t>Use</a:t>
            </a:r>
            <a:r>
              <a:rPr sz="2400" spc="-95" dirty="0">
                <a:solidFill>
                  <a:srgbClr val="262626"/>
                </a:solidFill>
                <a:latin typeface="Times New Roman"/>
                <a:cs typeface="Times New Roman"/>
              </a:rPr>
              <a:t> </a:t>
            </a:r>
            <a:r>
              <a:rPr sz="2400" dirty="0">
                <a:solidFill>
                  <a:srgbClr val="FF0000"/>
                </a:solidFill>
                <a:latin typeface="Times New Roman"/>
                <a:cs typeface="Times New Roman"/>
              </a:rPr>
              <a:t>relevant</a:t>
            </a:r>
            <a:r>
              <a:rPr sz="2400" spc="-85" dirty="0">
                <a:solidFill>
                  <a:srgbClr val="FF0000"/>
                </a:solidFill>
                <a:latin typeface="Times New Roman"/>
                <a:cs typeface="Times New Roman"/>
              </a:rPr>
              <a:t> </a:t>
            </a:r>
            <a:r>
              <a:rPr sz="2400" dirty="0">
                <a:solidFill>
                  <a:srgbClr val="262626"/>
                </a:solidFill>
                <a:latin typeface="Times New Roman"/>
                <a:cs typeface="Times New Roman"/>
              </a:rPr>
              <a:t>and</a:t>
            </a:r>
            <a:r>
              <a:rPr sz="2400" spc="-95" dirty="0">
                <a:solidFill>
                  <a:srgbClr val="262626"/>
                </a:solidFill>
                <a:latin typeface="Times New Roman"/>
                <a:cs typeface="Times New Roman"/>
              </a:rPr>
              <a:t> </a:t>
            </a:r>
            <a:r>
              <a:rPr sz="2400" b="1" dirty="0">
                <a:solidFill>
                  <a:srgbClr val="FF0000"/>
                </a:solidFill>
                <a:latin typeface="Times New Roman"/>
                <a:cs typeface="Times New Roman"/>
              </a:rPr>
              <a:t>meaningful</a:t>
            </a:r>
            <a:r>
              <a:rPr sz="2400" b="1" spc="-85" dirty="0">
                <a:solidFill>
                  <a:srgbClr val="FF0000"/>
                </a:solidFill>
                <a:latin typeface="Times New Roman"/>
                <a:cs typeface="Times New Roman"/>
              </a:rPr>
              <a:t> </a:t>
            </a:r>
            <a:r>
              <a:rPr sz="2400" b="1" spc="-10" dirty="0">
                <a:solidFill>
                  <a:srgbClr val="FF0000"/>
                </a:solidFill>
                <a:latin typeface="Times New Roman"/>
                <a:cs typeface="Times New Roman"/>
              </a:rPr>
              <a:t>assessments</a:t>
            </a:r>
            <a:r>
              <a:rPr sz="2400" spc="-85" dirty="0">
                <a:solidFill>
                  <a:srgbClr val="FF0000"/>
                </a:solidFill>
                <a:latin typeface="Times New Roman"/>
                <a:cs typeface="Times New Roman"/>
              </a:rPr>
              <a:t> </a:t>
            </a:r>
            <a:r>
              <a:rPr sz="2400" dirty="0">
                <a:solidFill>
                  <a:srgbClr val="262626"/>
                </a:solidFill>
                <a:latin typeface="Times New Roman"/>
                <a:cs typeface="Times New Roman"/>
              </a:rPr>
              <a:t>for</a:t>
            </a:r>
            <a:r>
              <a:rPr sz="2400" spc="-80" dirty="0">
                <a:solidFill>
                  <a:srgbClr val="262626"/>
                </a:solidFill>
                <a:latin typeface="Times New Roman"/>
                <a:cs typeface="Times New Roman"/>
              </a:rPr>
              <a:t> </a:t>
            </a:r>
            <a:r>
              <a:rPr sz="2400" dirty="0">
                <a:solidFill>
                  <a:srgbClr val="262626"/>
                </a:solidFill>
                <a:latin typeface="Times New Roman"/>
                <a:cs typeface="Times New Roman"/>
              </a:rPr>
              <a:t>evaluating</a:t>
            </a:r>
            <a:r>
              <a:rPr sz="2400" spc="-95" dirty="0">
                <a:solidFill>
                  <a:srgbClr val="262626"/>
                </a:solidFill>
                <a:latin typeface="Times New Roman"/>
                <a:cs typeface="Times New Roman"/>
              </a:rPr>
              <a:t> </a:t>
            </a:r>
            <a:r>
              <a:rPr sz="2400" spc="-10" dirty="0">
                <a:solidFill>
                  <a:srgbClr val="262626"/>
                </a:solidFill>
                <a:latin typeface="Times New Roman"/>
                <a:cs typeface="Times New Roman"/>
              </a:rPr>
              <a:t>student performance.</a:t>
            </a:r>
            <a:endParaRPr sz="2400" dirty="0">
              <a:latin typeface="Times New Roman"/>
              <a:cs typeface="Times New Roman"/>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324819"/>
            <a:ext cx="7984236" cy="1275381"/>
          </a:xfrm>
        </p:spPr>
        <p:txBody>
          <a:bodyPr/>
          <a:lstStyle/>
          <a:p>
            <a:pPr algn="ctr"/>
            <a:r>
              <a:rPr lang="en-US" sz="4000" b="1" spc="75" dirty="0">
                <a:solidFill>
                  <a:srgbClr val="00B0F0"/>
                </a:solidFill>
              </a:rPr>
              <a:t>7-</a:t>
            </a:r>
            <a:r>
              <a:rPr lang="en-US" sz="4000" b="1" spc="325" dirty="0">
                <a:solidFill>
                  <a:srgbClr val="00B0F0"/>
                </a:solidFill>
              </a:rPr>
              <a:t> </a:t>
            </a:r>
            <a:r>
              <a:rPr lang="en-US" sz="4000" b="1" spc="75" dirty="0">
                <a:solidFill>
                  <a:srgbClr val="00B0F0"/>
                </a:solidFill>
              </a:rPr>
              <a:t>EDUCATE</a:t>
            </a:r>
            <a:r>
              <a:rPr lang="en-US" sz="4000" b="1" spc="155" dirty="0">
                <a:solidFill>
                  <a:srgbClr val="00B0F0"/>
                </a:solidFill>
              </a:rPr>
              <a:t> </a:t>
            </a:r>
            <a:r>
              <a:rPr lang="en-US" sz="4000" b="1" spc="95" dirty="0">
                <a:solidFill>
                  <a:srgbClr val="00B0F0"/>
                </a:solidFill>
              </a:rPr>
              <a:t>ABOUT</a:t>
            </a:r>
            <a:r>
              <a:rPr lang="en-US" sz="4000" b="1" spc="105" dirty="0">
                <a:solidFill>
                  <a:srgbClr val="00B0F0"/>
                </a:solidFill>
              </a:rPr>
              <a:t> </a:t>
            </a:r>
            <a:r>
              <a:rPr lang="en-US" sz="4000" b="1" spc="120" dirty="0">
                <a:solidFill>
                  <a:srgbClr val="00B0F0"/>
                </a:solidFill>
              </a:rPr>
              <a:t>ASSESSMENT CONT.,</a:t>
            </a:r>
            <a:endParaRPr lang="en-US" b="1" dirty="0">
              <a:solidFill>
                <a:srgbClr val="00B0F0"/>
              </a:solidFill>
            </a:endParaRPr>
          </a:p>
        </p:txBody>
      </p:sp>
      <p:sp>
        <p:nvSpPr>
          <p:cNvPr id="3" name="Content Placeholder 2"/>
          <p:cNvSpPr>
            <a:spLocks noGrp="1"/>
          </p:cNvSpPr>
          <p:nvPr>
            <p:ph idx="1"/>
          </p:nvPr>
        </p:nvSpPr>
        <p:spPr>
          <a:xfrm>
            <a:off x="905255" y="2091832"/>
            <a:ext cx="8298181" cy="3851768"/>
          </a:xfrm>
        </p:spPr>
        <p:txBody>
          <a:bodyPr/>
          <a:lstStyle/>
          <a:p>
            <a:pPr marL="350520" marR="425450" lvl="0" indent="-342900" defTabSz="914400">
              <a:lnSpc>
                <a:spcPts val="2400"/>
              </a:lnSpc>
              <a:spcBef>
                <a:spcPts val="820"/>
              </a:spcBef>
              <a:spcAft>
                <a:spcPts val="0"/>
              </a:spcAft>
              <a:buClr>
                <a:srgbClr val="418AB3"/>
              </a:buClr>
              <a:buSzPct val="96000"/>
              <a:buFont typeface="Wingdings" panose="05000000000000000000" pitchFamily="2" charset="2"/>
              <a:buChar char="Ø"/>
              <a:tabLst>
                <a:tab pos="195580" algn="l"/>
                <a:tab pos="259715" algn="l"/>
              </a:tabLst>
            </a:pPr>
            <a:r>
              <a:rPr lang="en-US" sz="2400" kern="0" dirty="0">
                <a:solidFill>
                  <a:srgbClr val="262626"/>
                </a:solidFill>
                <a:latin typeface="Times New Roman"/>
                <a:cs typeface="Times New Roman"/>
              </a:rPr>
              <a:t>Only</a:t>
            </a:r>
            <a:r>
              <a:rPr lang="en-US" sz="2400" kern="0" spc="-75" dirty="0">
                <a:solidFill>
                  <a:srgbClr val="262626"/>
                </a:solidFill>
                <a:latin typeface="Times New Roman"/>
                <a:cs typeface="Times New Roman"/>
              </a:rPr>
              <a:t> </a:t>
            </a:r>
            <a:r>
              <a:rPr lang="en-US" sz="2400" kern="0" dirty="0">
                <a:solidFill>
                  <a:srgbClr val="262626"/>
                </a:solidFill>
                <a:latin typeface="Times New Roman"/>
                <a:cs typeface="Times New Roman"/>
              </a:rPr>
              <a:t>use</a:t>
            </a:r>
            <a:r>
              <a:rPr lang="en-US" sz="2400" kern="0" spc="-75" dirty="0">
                <a:solidFill>
                  <a:srgbClr val="262626"/>
                </a:solidFill>
                <a:latin typeface="Times New Roman"/>
                <a:cs typeface="Times New Roman"/>
              </a:rPr>
              <a:t> </a:t>
            </a:r>
            <a:r>
              <a:rPr lang="en-US" sz="2400" kern="0" dirty="0">
                <a:solidFill>
                  <a:srgbClr val="262626"/>
                </a:solidFill>
                <a:latin typeface="Times New Roman"/>
                <a:cs typeface="Times New Roman"/>
              </a:rPr>
              <a:t>and</a:t>
            </a:r>
            <a:r>
              <a:rPr lang="en-US" sz="2400" kern="0" spc="-75" dirty="0">
                <a:solidFill>
                  <a:srgbClr val="262626"/>
                </a:solidFill>
                <a:latin typeface="Times New Roman"/>
                <a:cs typeface="Times New Roman"/>
              </a:rPr>
              <a:t> </a:t>
            </a:r>
            <a:r>
              <a:rPr lang="en-US" sz="2400" kern="0" dirty="0">
                <a:solidFill>
                  <a:srgbClr val="262626"/>
                </a:solidFill>
                <a:latin typeface="Times New Roman"/>
                <a:cs typeface="Times New Roman"/>
              </a:rPr>
              <a:t>report</a:t>
            </a:r>
            <a:r>
              <a:rPr lang="en-US" sz="2400" kern="0" spc="-75" dirty="0">
                <a:solidFill>
                  <a:srgbClr val="262626"/>
                </a:solidFill>
                <a:latin typeface="Times New Roman"/>
                <a:cs typeface="Times New Roman"/>
              </a:rPr>
              <a:t> </a:t>
            </a:r>
            <a:r>
              <a:rPr lang="en-US" sz="2400" kern="0" dirty="0">
                <a:solidFill>
                  <a:srgbClr val="FF0000"/>
                </a:solidFill>
                <a:latin typeface="Times New Roman"/>
                <a:cs typeface="Times New Roman"/>
              </a:rPr>
              <a:t>formal</a:t>
            </a:r>
            <a:r>
              <a:rPr lang="en-US" sz="2400" kern="0" spc="-70" dirty="0">
                <a:solidFill>
                  <a:srgbClr val="FF0000"/>
                </a:solidFill>
                <a:latin typeface="Times New Roman"/>
                <a:cs typeface="Times New Roman"/>
              </a:rPr>
              <a:t> </a:t>
            </a:r>
            <a:r>
              <a:rPr lang="en-US" sz="2400" kern="0" dirty="0">
                <a:solidFill>
                  <a:srgbClr val="FF0000"/>
                </a:solidFill>
                <a:latin typeface="Times New Roman"/>
                <a:cs typeface="Times New Roman"/>
              </a:rPr>
              <a:t>evaluation</a:t>
            </a:r>
            <a:r>
              <a:rPr lang="en-US" sz="2400" kern="0" spc="-75" dirty="0">
                <a:solidFill>
                  <a:srgbClr val="FF0000"/>
                </a:solidFill>
                <a:latin typeface="Times New Roman"/>
                <a:cs typeface="Times New Roman"/>
              </a:rPr>
              <a:t> </a:t>
            </a:r>
            <a:r>
              <a:rPr lang="en-US" sz="2400" kern="0" spc="-10" dirty="0">
                <a:solidFill>
                  <a:srgbClr val="262626"/>
                </a:solidFill>
                <a:latin typeface="Times New Roman"/>
                <a:cs typeface="Times New Roman"/>
              </a:rPr>
              <a:t>assessments</a:t>
            </a:r>
            <a:r>
              <a:rPr lang="en-US" sz="2400" kern="0" spc="-65" dirty="0">
                <a:solidFill>
                  <a:srgbClr val="262626"/>
                </a:solidFill>
                <a:latin typeface="Times New Roman"/>
                <a:cs typeface="Times New Roman"/>
              </a:rPr>
              <a:t> </a:t>
            </a:r>
            <a:r>
              <a:rPr lang="en-US" sz="2400" kern="0" dirty="0">
                <a:solidFill>
                  <a:srgbClr val="262626"/>
                </a:solidFill>
                <a:latin typeface="Times New Roman"/>
                <a:cs typeface="Times New Roman"/>
              </a:rPr>
              <a:t>for</a:t>
            </a:r>
            <a:r>
              <a:rPr lang="en-US" sz="2400" kern="0" spc="-65" dirty="0">
                <a:solidFill>
                  <a:srgbClr val="262626"/>
                </a:solidFill>
                <a:latin typeface="Times New Roman"/>
                <a:cs typeface="Times New Roman"/>
              </a:rPr>
              <a:t> </a:t>
            </a:r>
            <a:r>
              <a:rPr lang="en-US" sz="2400" kern="0" spc="-10" dirty="0">
                <a:solidFill>
                  <a:srgbClr val="262626"/>
                </a:solidFill>
                <a:latin typeface="Times New Roman"/>
                <a:cs typeface="Times New Roman"/>
              </a:rPr>
              <a:t>student performance.</a:t>
            </a:r>
          </a:p>
          <a:p>
            <a:pPr marL="7620" marR="425450" lvl="0" indent="0" defTabSz="914400">
              <a:lnSpc>
                <a:spcPts val="2400"/>
              </a:lnSpc>
              <a:spcBef>
                <a:spcPts val="820"/>
              </a:spcBef>
              <a:spcAft>
                <a:spcPts val="0"/>
              </a:spcAft>
              <a:buClr>
                <a:srgbClr val="418AB3"/>
              </a:buClr>
              <a:buSzPct val="96000"/>
              <a:buNone/>
              <a:tabLst>
                <a:tab pos="195580" algn="l"/>
                <a:tab pos="259715" algn="l"/>
              </a:tabLst>
            </a:pPr>
            <a:endParaRPr lang="en-US" sz="2400" kern="0" dirty="0">
              <a:solidFill>
                <a:sysClr val="windowText" lastClr="000000"/>
              </a:solidFill>
              <a:latin typeface="Times New Roman"/>
              <a:cs typeface="Times New Roman"/>
            </a:endParaRPr>
          </a:p>
          <a:p>
            <a:pPr marL="351155" indent="-342900" defTabSz="914400">
              <a:lnSpc>
                <a:spcPct val="100000"/>
              </a:lnSpc>
              <a:spcBef>
                <a:spcPts val="210"/>
              </a:spcBef>
              <a:spcAft>
                <a:spcPts val="0"/>
              </a:spcAft>
              <a:buClr>
                <a:srgbClr val="418AB3"/>
              </a:buClr>
              <a:buSzPct val="96000"/>
              <a:buFont typeface="Wingdings" panose="05000000000000000000" pitchFamily="2" charset="2"/>
              <a:buChar char="Ø"/>
              <a:tabLst>
                <a:tab pos="260350" algn="l"/>
              </a:tabLst>
            </a:pPr>
            <a:r>
              <a:rPr lang="en-US" sz="2400" kern="0" dirty="0">
                <a:solidFill>
                  <a:srgbClr val="262626"/>
                </a:solidFill>
                <a:latin typeface="Times New Roman"/>
                <a:cs typeface="Times New Roman"/>
              </a:rPr>
              <a:t>Be</a:t>
            </a:r>
            <a:r>
              <a:rPr lang="en-US" sz="2400" kern="0" spc="-65" dirty="0">
                <a:solidFill>
                  <a:srgbClr val="262626"/>
                </a:solidFill>
                <a:latin typeface="Times New Roman"/>
                <a:cs typeface="Times New Roman"/>
              </a:rPr>
              <a:t> </a:t>
            </a:r>
            <a:r>
              <a:rPr lang="en-US" sz="2400" kern="0" dirty="0">
                <a:solidFill>
                  <a:srgbClr val="FF0000"/>
                </a:solidFill>
                <a:latin typeface="Times New Roman"/>
                <a:cs typeface="Times New Roman"/>
              </a:rPr>
              <a:t>role</a:t>
            </a:r>
            <a:r>
              <a:rPr lang="en-US" sz="2400" kern="0" spc="-60" dirty="0">
                <a:solidFill>
                  <a:srgbClr val="FF0000"/>
                </a:solidFill>
                <a:latin typeface="Times New Roman"/>
                <a:cs typeface="Times New Roman"/>
              </a:rPr>
              <a:t> </a:t>
            </a:r>
            <a:r>
              <a:rPr lang="en-US" sz="2400" kern="0" dirty="0">
                <a:solidFill>
                  <a:srgbClr val="FF0000"/>
                </a:solidFill>
                <a:latin typeface="Times New Roman"/>
                <a:cs typeface="Times New Roman"/>
              </a:rPr>
              <a:t>models</a:t>
            </a:r>
            <a:r>
              <a:rPr lang="en-US" sz="2400" kern="0" spc="-50" dirty="0">
                <a:solidFill>
                  <a:srgbClr val="FF0000"/>
                </a:solidFill>
                <a:latin typeface="Times New Roman"/>
                <a:cs typeface="Times New Roman"/>
              </a:rPr>
              <a:t> </a:t>
            </a:r>
            <a:r>
              <a:rPr lang="en-US" sz="2400" kern="0" dirty="0">
                <a:solidFill>
                  <a:srgbClr val="262626"/>
                </a:solidFill>
                <a:latin typeface="Times New Roman"/>
                <a:cs typeface="Times New Roman"/>
              </a:rPr>
              <a:t>for</a:t>
            </a:r>
            <a:r>
              <a:rPr lang="en-US" sz="2400" kern="0" spc="-55" dirty="0">
                <a:solidFill>
                  <a:srgbClr val="262626"/>
                </a:solidFill>
                <a:latin typeface="Times New Roman"/>
                <a:cs typeface="Times New Roman"/>
              </a:rPr>
              <a:t> </a:t>
            </a:r>
            <a:r>
              <a:rPr lang="en-US" sz="2400" kern="0" spc="-10" dirty="0">
                <a:solidFill>
                  <a:srgbClr val="262626"/>
                </a:solidFill>
                <a:latin typeface="Times New Roman"/>
                <a:cs typeface="Times New Roman"/>
              </a:rPr>
              <a:t>responsible</a:t>
            </a:r>
            <a:r>
              <a:rPr lang="en-US" sz="2400" kern="0" spc="-60" dirty="0">
                <a:solidFill>
                  <a:srgbClr val="262626"/>
                </a:solidFill>
                <a:latin typeface="Times New Roman"/>
                <a:cs typeface="Times New Roman"/>
              </a:rPr>
              <a:t> </a:t>
            </a:r>
            <a:r>
              <a:rPr lang="en-US" sz="2400" kern="0" spc="-10" dirty="0">
                <a:solidFill>
                  <a:srgbClr val="262626"/>
                </a:solidFill>
                <a:latin typeface="Times New Roman"/>
                <a:cs typeface="Times New Roman"/>
              </a:rPr>
              <a:t>assessment</a:t>
            </a:r>
            <a:r>
              <a:rPr lang="en-US" sz="2400" kern="0" spc="-55" dirty="0">
                <a:solidFill>
                  <a:srgbClr val="262626"/>
                </a:solidFill>
                <a:latin typeface="Times New Roman"/>
                <a:cs typeface="Times New Roman"/>
              </a:rPr>
              <a:t> </a:t>
            </a:r>
            <a:r>
              <a:rPr lang="en-US" sz="2400" kern="0" spc="-10" dirty="0">
                <a:solidFill>
                  <a:srgbClr val="262626"/>
                </a:solidFill>
                <a:latin typeface="Times New Roman"/>
                <a:cs typeface="Times New Roman"/>
              </a:rPr>
              <a:t>practices.</a:t>
            </a:r>
          </a:p>
          <a:p>
            <a:pPr marL="8255" lvl="0" indent="0" defTabSz="914400">
              <a:lnSpc>
                <a:spcPct val="100000"/>
              </a:lnSpc>
              <a:spcBef>
                <a:spcPts val="210"/>
              </a:spcBef>
              <a:spcAft>
                <a:spcPts val="0"/>
              </a:spcAft>
              <a:buClr>
                <a:srgbClr val="418AB3"/>
              </a:buClr>
              <a:buSzPct val="96000"/>
              <a:buNone/>
              <a:tabLst>
                <a:tab pos="260350" algn="l"/>
              </a:tabLst>
            </a:pPr>
            <a:endParaRPr lang="en-US" sz="2400" kern="0" dirty="0">
              <a:solidFill>
                <a:sysClr val="windowText" lastClr="000000"/>
              </a:solidFill>
              <a:latin typeface="Times New Roman"/>
              <a:cs typeface="Times New Roman"/>
            </a:endParaRPr>
          </a:p>
          <a:p>
            <a:pPr marL="350520" marR="250190" lvl="0" indent="-342900" defTabSz="914400">
              <a:lnSpc>
                <a:spcPts val="2400"/>
              </a:lnSpc>
              <a:spcBef>
                <a:spcPts val="770"/>
              </a:spcBef>
              <a:spcAft>
                <a:spcPts val="0"/>
              </a:spcAft>
              <a:buClr>
                <a:srgbClr val="418AB3"/>
              </a:buClr>
              <a:buSzPct val="96000"/>
              <a:buFont typeface="Wingdings" panose="05000000000000000000" pitchFamily="2" charset="2"/>
              <a:buChar char="Ø"/>
              <a:tabLst>
                <a:tab pos="195580" algn="l"/>
                <a:tab pos="259715" algn="l"/>
              </a:tabLst>
            </a:pPr>
            <a:r>
              <a:rPr lang="en-US" sz="2400" kern="0" dirty="0">
                <a:solidFill>
                  <a:srgbClr val="262626"/>
                </a:solidFill>
                <a:latin typeface="Times New Roman"/>
                <a:cs typeface="Times New Roman"/>
              </a:rPr>
              <a:t>Provide</a:t>
            </a:r>
            <a:r>
              <a:rPr lang="en-US" sz="2400" kern="0" spc="-80" dirty="0">
                <a:solidFill>
                  <a:srgbClr val="262626"/>
                </a:solidFill>
                <a:latin typeface="Times New Roman"/>
                <a:cs typeface="Times New Roman"/>
              </a:rPr>
              <a:t> </a:t>
            </a:r>
            <a:r>
              <a:rPr lang="en-US" sz="2400" kern="0" dirty="0">
                <a:solidFill>
                  <a:srgbClr val="262626"/>
                </a:solidFill>
                <a:latin typeface="Times New Roman"/>
                <a:cs typeface="Times New Roman"/>
              </a:rPr>
              <a:t>fair</a:t>
            </a:r>
            <a:r>
              <a:rPr lang="en-US" sz="2400" kern="0" spc="-65" dirty="0">
                <a:solidFill>
                  <a:srgbClr val="262626"/>
                </a:solidFill>
                <a:latin typeface="Times New Roman"/>
                <a:cs typeface="Times New Roman"/>
              </a:rPr>
              <a:t> </a:t>
            </a:r>
            <a:r>
              <a:rPr lang="en-US" sz="2400" kern="0" dirty="0">
                <a:solidFill>
                  <a:srgbClr val="262626"/>
                </a:solidFill>
                <a:latin typeface="Times New Roman"/>
                <a:cs typeface="Times New Roman"/>
              </a:rPr>
              <a:t>and</a:t>
            </a:r>
            <a:r>
              <a:rPr lang="en-US" sz="2400" kern="0" spc="-75" dirty="0">
                <a:solidFill>
                  <a:srgbClr val="262626"/>
                </a:solidFill>
                <a:latin typeface="Times New Roman"/>
                <a:cs typeface="Times New Roman"/>
              </a:rPr>
              <a:t> </a:t>
            </a:r>
            <a:r>
              <a:rPr lang="en-US" sz="2400" kern="0" dirty="0">
                <a:solidFill>
                  <a:srgbClr val="FF0000"/>
                </a:solidFill>
                <a:latin typeface="Times New Roman"/>
                <a:cs typeface="Times New Roman"/>
              </a:rPr>
              <a:t>balanced</a:t>
            </a:r>
            <a:r>
              <a:rPr lang="en-US" sz="2400" kern="0" spc="-75" dirty="0">
                <a:solidFill>
                  <a:srgbClr val="FF0000"/>
                </a:solidFill>
                <a:latin typeface="Times New Roman"/>
                <a:cs typeface="Times New Roman"/>
              </a:rPr>
              <a:t> </a:t>
            </a:r>
            <a:r>
              <a:rPr lang="en-US" sz="2400" kern="0" spc="-10" dirty="0">
                <a:solidFill>
                  <a:srgbClr val="FF0000"/>
                </a:solidFill>
                <a:latin typeface="Times New Roman"/>
                <a:cs typeface="Times New Roman"/>
              </a:rPr>
              <a:t>perspectives</a:t>
            </a:r>
            <a:r>
              <a:rPr lang="en-US" sz="2400" kern="0" spc="-65" dirty="0">
                <a:solidFill>
                  <a:srgbClr val="FF0000"/>
                </a:solidFill>
                <a:latin typeface="Times New Roman"/>
                <a:cs typeface="Times New Roman"/>
              </a:rPr>
              <a:t> </a:t>
            </a:r>
            <a:r>
              <a:rPr lang="en-US" sz="2400" kern="0" dirty="0">
                <a:solidFill>
                  <a:srgbClr val="262626"/>
                </a:solidFill>
                <a:latin typeface="Times New Roman"/>
                <a:cs typeface="Times New Roman"/>
              </a:rPr>
              <a:t>on</a:t>
            </a:r>
            <a:r>
              <a:rPr lang="en-US" sz="2400" kern="0" spc="-75" dirty="0">
                <a:solidFill>
                  <a:srgbClr val="262626"/>
                </a:solidFill>
                <a:latin typeface="Times New Roman"/>
                <a:cs typeface="Times New Roman"/>
              </a:rPr>
              <a:t> </a:t>
            </a:r>
            <a:r>
              <a:rPr lang="en-US" sz="2400" kern="0" spc="-10" dirty="0">
                <a:solidFill>
                  <a:srgbClr val="262626"/>
                </a:solidFill>
                <a:latin typeface="Times New Roman"/>
                <a:cs typeface="Times New Roman"/>
              </a:rPr>
              <a:t>assessment</a:t>
            </a:r>
            <a:r>
              <a:rPr lang="en-US" sz="2400" kern="0" spc="-75" dirty="0">
                <a:solidFill>
                  <a:srgbClr val="262626"/>
                </a:solidFill>
                <a:latin typeface="Times New Roman"/>
                <a:cs typeface="Times New Roman"/>
              </a:rPr>
              <a:t> </a:t>
            </a:r>
            <a:r>
              <a:rPr lang="en-US" sz="2400" kern="0" dirty="0">
                <a:solidFill>
                  <a:srgbClr val="262626"/>
                </a:solidFill>
                <a:latin typeface="Times New Roman"/>
                <a:cs typeface="Times New Roman"/>
              </a:rPr>
              <a:t>issues</a:t>
            </a:r>
            <a:r>
              <a:rPr lang="en-US" sz="2400" kern="0" spc="-65" dirty="0">
                <a:solidFill>
                  <a:srgbClr val="262626"/>
                </a:solidFill>
                <a:latin typeface="Times New Roman"/>
                <a:cs typeface="Times New Roman"/>
              </a:rPr>
              <a:t> </a:t>
            </a:r>
            <a:r>
              <a:rPr lang="en-US" sz="2400" kern="0" spc="-25" dirty="0">
                <a:solidFill>
                  <a:srgbClr val="262626"/>
                </a:solidFill>
                <a:latin typeface="Times New Roman"/>
                <a:cs typeface="Times New Roman"/>
              </a:rPr>
              <a:t>for </a:t>
            </a:r>
            <a:r>
              <a:rPr lang="en-US" sz="2400" kern="0" spc="-10" dirty="0">
                <a:solidFill>
                  <a:srgbClr val="262626"/>
                </a:solidFill>
                <a:latin typeface="Times New Roman"/>
                <a:cs typeface="Times New Roman"/>
              </a:rPr>
              <a:t>policymakers</a:t>
            </a:r>
            <a:r>
              <a:rPr lang="en-US" sz="2400" kern="0" spc="-50" dirty="0">
                <a:solidFill>
                  <a:srgbClr val="262626"/>
                </a:solidFill>
                <a:latin typeface="Times New Roman"/>
                <a:cs typeface="Times New Roman"/>
              </a:rPr>
              <a:t> </a:t>
            </a:r>
            <a:r>
              <a:rPr lang="en-US" sz="2400" kern="0" dirty="0">
                <a:solidFill>
                  <a:srgbClr val="262626"/>
                </a:solidFill>
                <a:latin typeface="Times New Roman"/>
                <a:cs typeface="Times New Roman"/>
              </a:rPr>
              <a:t>and</a:t>
            </a:r>
            <a:r>
              <a:rPr lang="en-US" sz="2400" kern="0" spc="-55" dirty="0">
                <a:solidFill>
                  <a:srgbClr val="262626"/>
                </a:solidFill>
                <a:latin typeface="Times New Roman"/>
                <a:cs typeface="Times New Roman"/>
              </a:rPr>
              <a:t> </a:t>
            </a:r>
            <a:r>
              <a:rPr lang="en-US" sz="2400" kern="0" dirty="0">
                <a:solidFill>
                  <a:srgbClr val="262626"/>
                </a:solidFill>
                <a:latin typeface="Times New Roman"/>
                <a:cs typeface="Times New Roman"/>
              </a:rPr>
              <a:t>the</a:t>
            </a:r>
            <a:r>
              <a:rPr lang="en-US" sz="2400" kern="0" spc="-55" dirty="0">
                <a:solidFill>
                  <a:srgbClr val="262626"/>
                </a:solidFill>
                <a:latin typeface="Times New Roman"/>
                <a:cs typeface="Times New Roman"/>
              </a:rPr>
              <a:t> </a:t>
            </a:r>
            <a:r>
              <a:rPr lang="en-US" sz="2400" kern="0" spc="-10" dirty="0">
                <a:solidFill>
                  <a:srgbClr val="262626"/>
                </a:solidFill>
                <a:latin typeface="Times New Roman"/>
                <a:cs typeface="Times New Roman"/>
              </a:rPr>
              <a:t>community.</a:t>
            </a:r>
            <a:endParaRPr lang="en-US" sz="2400" kern="0" dirty="0">
              <a:solidFill>
                <a:sysClr val="windowText" lastClr="000000"/>
              </a:solidFill>
              <a:latin typeface="Times New Roman"/>
              <a:cs typeface="Times New Roman"/>
            </a:endParaRPr>
          </a:p>
          <a:p>
            <a:endParaRPr lang="en-US" dirty="0"/>
          </a:p>
        </p:txBody>
      </p:sp>
    </p:spTree>
    <p:extLst>
      <p:ext uri="{BB962C8B-B14F-4D97-AF65-F5344CB8AC3E}">
        <p14:creationId xmlns:p14="http://schemas.microsoft.com/office/powerpoint/2010/main" val="39636091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838200" y="1493362"/>
            <a:ext cx="8503126" cy="677108"/>
          </a:xfrm>
          <a:prstGeom prst="rect">
            <a:avLst/>
          </a:prstGeom>
          <a:solidFill>
            <a:srgbClr val="FFFFFF"/>
          </a:solidFill>
          <a:ln w="25458">
            <a:solidFill>
              <a:srgbClr val="404040"/>
            </a:solidFill>
          </a:ln>
        </p:spPr>
        <p:txBody>
          <a:bodyPr vert="horz" wrap="square" lIns="0" tIns="121920" rIns="0" bIns="0" rtlCol="0">
            <a:spAutoFit/>
          </a:bodyPr>
          <a:lstStyle/>
          <a:p>
            <a:pPr marL="628650">
              <a:lnSpc>
                <a:spcPct val="100000"/>
              </a:lnSpc>
              <a:spcBef>
                <a:spcPts val="960"/>
              </a:spcBef>
            </a:pPr>
            <a:r>
              <a:rPr sz="3600" b="1" spc="75" dirty="0">
                <a:solidFill>
                  <a:srgbClr val="00B0F0"/>
                </a:solidFill>
              </a:rPr>
              <a:t>8-</a:t>
            </a:r>
            <a:r>
              <a:rPr sz="3600" b="1" spc="320" dirty="0">
                <a:solidFill>
                  <a:srgbClr val="00B0F0"/>
                </a:solidFill>
              </a:rPr>
              <a:t> </a:t>
            </a:r>
            <a:r>
              <a:rPr sz="3600" b="1" spc="60" dirty="0">
                <a:solidFill>
                  <a:srgbClr val="00B0F0"/>
                </a:solidFill>
              </a:rPr>
              <a:t>EVALUATION</a:t>
            </a:r>
            <a:r>
              <a:rPr sz="3600" b="1" spc="315" dirty="0">
                <a:solidFill>
                  <a:srgbClr val="00B0F0"/>
                </a:solidFill>
              </a:rPr>
              <a:t> </a:t>
            </a:r>
            <a:r>
              <a:rPr sz="3600" b="1" spc="75" dirty="0">
                <a:solidFill>
                  <a:srgbClr val="00B0F0"/>
                </a:solidFill>
              </a:rPr>
              <a:t>OF</a:t>
            </a:r>
            <a:r>
              <a:rPr sz="3600" b="1" spc="155" dirty="0">
                <a:solidFill>
                  <a:srgbClr val="00B0F0"/>
                </a:solidFill>
              </a:rPr>
              <a:t> </a:t>
            </a:r>
            <a:r>
              <a:rPr sz="3600" b="1" spc="100" dirty="0">
                <a:solidFill>
                  <a:srgbClr val="00B0F0"/>
                </a:solidFill>
              </a:rPr>
              <a:t>THE</a:t>
            </a:r>
            <a:r>
              <a:rPr sz="3600" b="1" spc="155" dirty="0">
                <a:solidFill>
                  <a:srgbClr val="00B0F0"/>
                </a:solidFill>
              </a:rPr>
              <a:t> </a:t>
            </a:r>
            <a:r>
              <a:rPr sz="3600" b="1" spc="120" dirty="0">
                <a:solidFill>
                  <a:srgbClr val="00B0F0"/>
                </a:solidFill>
              </a:rPr>
              <a:t>ASSESSMENT</a:t>
            </a:r>
          </a:p>
        </p:txBody>
      </p:sp>
      <p:sp>
        <p:nvSpPr>
          <p:cNvPr id="3" name="object 3"/>
          <p:cNvSpPr txBox="1"/>
          <p:nvPr/>
        </p:nvSpPr>
        <p:spPr>
          <a:xfrm>
            <a:off x="457200" y="2259565"/>
            <a:ext cx="9448799" cy="3907223"/>
          </a:xfrm>
          <a:prstGeom prst="rect">
            <a:avLst/>
          </a:prstGeom>
        </p:spPr>
        <p:txBody>
          <a:bodyPr vert="horz" wrap="square" lIns="0" tIns="12700" rIns="0" bIns="0" rtlCol="0">
            <a:spAutoFit/>
          </a:bodyPr>
          <a:lstStyle/>
          <a:p>
            <a:pPr marL="12700" marR="439420">
              <a:lnSpc>
                <a:spcPct val="119200"/>
              </a:lnSpc>
              <a:spcBef>
                <a:spcPts val="100"/>
              </a:spcBef>
            </a:pPr>
            <a:r>
              <a:rPr sz="2400" spc="-10" dirty="0">
                <a:solidFill>
                  <a:srgbClr val="262626"/>
                </a:solidFill>
                <a:latin typeface="Times New Roman"/>
                <a:cs typeface="Times New Roman"/>
              </a:rPr>
              <a:t>Professional</a:t>
            </a:r>
            <a:r>
              <a:rPr sz="2400" spc="-100" dirty="0">
                <a:solidFill>
                  <a:srgbClr val="262626"/>
                </a:solidFill>
                <a:latin typeface="Times New Roman"/>
                <a:cs typeface="Times New Roman"/>
              </a:rPr>
              <a:t> </a:t>
            </a:r>
            <a:r>
              <a:rPr sz="2400" dirty="0">
                <a:solidFill>
                  <a:srgbClr val="262626"/>
                </a:solidFill>
                <a:latin typeface="Times New Roman"/>
                <a:cs typeface="Times New Roman"/>
              </a:rPr>
              <a:t>duties</a:t>
            </a:r>
            <a:r>
              <a:rPr sz="2400" spc="-100" dirty="0">
                <a:solidFill>
                  <a:srgbClr val="262626"/>
                </a:solidFill>
                <a:latin typeface="Times New Roman"/>
                <a:cs typeface="Times New Roman"/>
              </a:rPr>
              <a:t> </a:t>
            </a:r>
            <a:r>
              <a:rPr sz="2400" spc="-10" dirty="0">
                <a:solidFill>
                  <a:srgbClr val="262626"/>
                </a:solidFill>
                <a:latin typeface="Times New Roman"/>
                <a:cs typeface="Times New Roman"/>
              </a:rPr>
              <a:t>involved</a:t>
            </a:r>
            <a:r>
              <a:rPr sz="2400" spc="-105" dirty="0">
                <a:solidFill>
                  <a:srgbClr val="262626"/>
                </a:solidFill>
                <a:latin typeface="Times New Roman"/>
                <a:cs typeface="Times New Roman"/>
              </a:rPr>
              <a:t> </a:t>
            </a:r>
            <a:r>
              <a:rPr sz="2400" dirty="0">
                <a:solidFill>
                  <a:srgbClr val="262626"/>
                </a:solidFill>
                <a:latin typeface="Times New Roman"/>
                <a:cs typeface="Times New Roman"/>
              </a:rPr>
              <a:t>in</a:t>
            </a:r>
            <a:r>
              <a:rPr sz="2400" spc="-105" dirty="0">
                <a:solidFill>
                  <a:srgbClr val="262626"/>
                </a:solidFill>
                <a:latin typeface="Times New Roman"/>
                <a:cs typeface="Times New Roman"/>
              </a:rPr>
              <a:t> </a:t>
            </a:r>
            <a:r>
              <a:rPr sz="2400" spc="-10" dirty="0">
                <a:solidFill>
                  <a:srgbClr val="262626"/>
                </a:solidFill>
                <a:latin typeface="Times New Roman"/>
                <a:cs typeface="Times New Roman"/>
              </a:rPr>
              <a:t>evaluating</a:t>
            </a:r>
            <a:r>
              <a:rPr sz="2400" spc="-105" dirty="0">
                <a:solidFill>
                  <a:srgbClr val="262626"/>
                </a:solidFill>
                <a:latin typeface="Times New Roman"/>
                <a:cs typeface="Times New Roman"/>
              </a:rPr>
              <a:t> </a:t>
            </a:r>
            <a:r>
              <a:rPr sz="2400" spc="-10" dirty="0">
                <a:solidFill>
                  <a:srgbClr val="262626"/>
                </a:solidFill>
                <a:latin typeface="Times New Roman"/>
                <a:cs typeface="Times New Roman"/>
              </a:rPr>
              <a:t>educational</a:t>
            </a:r>
            <a:r>
              <a:rPr sz="2400" spc="-100" dirty="0">
                <a:solidFill>
                  <a:srgbClr val="262626"/>
                </a:solidFill>
                <a:latin typeface="Times New Roman"/>
                <a:cs typeface="Times New Roman"/>
              </a:rPr>
              <a:t> </a:t>
            </a:r>
            <a:r>
              <a:rPr sz="2400" spc="-10" dirty="0">
                <a:solidFill>
                  <a:srgbClr val="262626"/>
                </a:solidFill>
                <a:latin typeface="Times New Roman"/>
                <a:cs typeface="Times New Roman"/>
              </a:rPr>
              <a:t>programs </a:t>
            </a:r>
            <a:r>
              <a:rPr sz="2400" dirty="0">
                <a:solidFill>
                  <a:srgbClr val="262626"/>
                </a:solidFill>
                <a:latin typeface="Times New Roman"/>
                <a:cs typeface="Times New Roman"/>
              </a:rPr>
              <a:t>and</a:t>
            </a:r>
            <a:r>
              <a:rPr sz="2400" spc="-65" dirty="0">
                <a:solidFill>
                  <a:srgbClr val="262626"/>
                </a:solidFill>
                <a:latin typeface="Times New Roman"/>
                <a:cs typeface="Times New Roman"/>
              </a:rPr>
              <a:t> </a:t>
            </a:r>
            <a:r>
              <a:rPr sz="2400" spc="-10" dirty="0">
                <a:solidFill>
                  <a:srgbClr val="262626"/>
                </a:solidFill>
                <a:latin typeface="Times New Roman"/>
                <a:cs typeface="Times New Roman"/>
              </a:rPr>
              <a:t>assessments:</a:t>
            </a:r>
            <a:endParaRPr sz="2400" dirty="0">
              <a:latin typeface="Times New Roman"/>
              <a:cs typeface="Times New Roman"/>
            </a:endParaRPr>
          </a:p>
          <a:p>
            <a:pPr marL="354965" marR="1382395" indent="-342900">
              <a:lnSpc>
                <a:spcPct val="121800"/>
              </a:lnSpc>
              <a:spcBef>
                <a:spcPts val="880"/>
              </a:spcBef>
              <a:buClr>
                <a:srgbClr val="418AB3"/>
              </a:buClr>
              <a:buSzPct val="95454"/>
              <a:buFont typeface="Wingdings" panose="05000000000000000000" pitchFamily="2" charset="2"/>
              <a:buChar char="Ø"/>
              <a:tabLst>
                <a:tab pos="195580" algn="l"/>
                <a:tab pos="235585" algn="l"/>
              </a:tabLst>
            </a:pPr>
            <a:r>
              <a:rPr sz="2400" dirty="0">
                <a:solidFill>
                  <a:srgbClr val="262626"/>
                </a:solidFill>
                <a:latin typeface="Times New Roman"/>
                <a:cs typeface="Times New Roman"/>
              </a:rPr>
              <a:t>Conduct</a:t>
            </a:r>
            <a:r>
              <a:rPr sz="2400" spc="110" dirty="0">
                <a:solidFill>
                  <a:srgbClr val="262626"/>
                </a:solidFill>
                <a:latin typeface="Times New Roman"/>
                <a:cs typeface="Times New Roman"/>
              </a:rPr>
              <a:t> </a:t>
            </a:r>
            <a:r>
              <a:rPr sz="2400" dirty="0">
                <a:solidFill>
                  <a:srgbClr val="262626"/>
                </a:solidFill>
                <a:latin typeface="Times New Roman"/>
                <a:cs typeface="Times New Roman"/>
              </a:rPr>
              <a:t>evaluation</a:t>
            </a:r>
            <a:r>
              <a:rPr sz="2400" spc="125" dirty="0">
                <a:solidFill>
                  <a:srgbClr val="262626"/>
                </a:solidFill>
                <a:latin typeface="Times New Roman"/>
                <a:cs typeface="Times New Roman"/>
              </a:rPr>
              <a:t> </a:t>
            </a:r>
            <a:r>
              <a:rPr sz="2400" dirty="0">
                <a:solidFill>
                  <a:srgbClr val="262626"/>
                </a:solidFill>
                <a:latin typeface="Times New Roman"/>
                <a:cs typeface="Times New Roman"/>
              </a:rPr>
              <a:t>and</a:t>
            </a:r>
            <a:r>
              <a:rPr sz="2400" spc="125" dirty="0">
                <a:solidFill>
                  <a:srgbClr val="262626"/>
                </a:solidFill>
                <a:latin typeface="Times New Roman"/>
                <a:cs typeface="Times New Roman"/>
              </a:rPr>
              <a:t> </a:t>
            </a:r>
            <a:r>
              <a:rPr sz="2400" dirty="0">
                <a:solidFill>
                  <a:srgbClr val="262626"/>
                </a:solidFill>
                <a:latin typeface="Times New Roman"/>
                <a:cs typeface="Times New Roman"/>
              </a:rPr>
              <a:t>research</a:t>
            </a:r>
            <a:r>
              <a:rPr sz="2400" spc="125" dirty="0">
                <a:solidFill>
                  <a:srgbClr val="262626"/>
                </a:solidFill>
                <a:latin typeface="Times New Roman"/>
                <a:cs typeface="Times New Roman"/>
              </a:rPr>
              <a:t> </a:t>
            </a:r>
            <a:r>
              <a:rPr sz="2400" dirty="0">
                <a:solidFill>
                  <a:srgbClr val="262626"/>
                </a:solidFill>
                <a:latin typeface="Times New Roman"/>
                <a:cs typeface="Times New Roman"/>
              </a:rPr>
              <a:t>with</a:t>
            </a:r>
            <a:r>
              <a:rPr sz="2400" spc="125" dirty="0">
                <a:solidFill>
                  <a:srgbClr val="262626"/>
                </a:solidFill>
                <a:latin typeface="Times New Roman"/>
                <a:cs typeface="Times New Roman"/>
              </a:rPr>
              <a:t> </a:t>
            </a:r>
            <a:r>
              <a:rPr sz="2400" b="1" dirty="0">
                <a:solidFill>
                  <a:srgbClr val="262626"/>
                </a:solidFill>
                <a:latin typeface="Times New Roman"/>
                <a:cs typeface="Times New Roman"/>
              </a:rPr>
              <a:t>knowledge,</a:t>
            </a:r>
            <a:r>
              <a:rPr sz="2400" spc="110" dirty="0">
                <a:solidFill>
                  <a:srgbClr val="262626"/>
                </a:solidFill>
                <a:latin typeface="Times New Roman"/>
                <a:cs typeface="Times New Roman"/>
              </a:rPr>
              <a:t> </a:t>
            </a:r>
            <a:r>
              <a:rPr sz="2400" b="1" dirty="0">
                <a:solidFill>
                  <a:srgbClr val="262626"/>
                </a:solidFill>
                <a:latin typeface="Times New Roman"/>
                <a:cs typeface="Times New Roman"/>
              </a:rPr>
              <a:t>fairness</a:t>
            </a:r>
            <a:r>
              <a:rPr sz="2400" dirty="0">
                <a:solidFill>
                  <a:srgbClr val="262626"/>
                </a:solidFill>
                <a:latin typeface="Times New Roman"/>
                <a:cs typeface="Times New Roman"/>
              </a:rPr>
              <a:t>,</a:t>
            </a:r>
            <a:r>
              <a:rPr sz="2400" spc="114" dirty="0">
                <a:solidFill>
                  <a:srgbClr val="262626"/>
                </a:solidFill>
                <a:latin typeface="Times New Roman"/>
                <a:cs typeface="Times New Roman"/>
              </a:rPr>
              <a:t> </a:t>
            </a:r>
            <a:r>
              <a:rPr sz="2400" spc="-25" dirty="0">
                <a:solidFill>
                  <a:srgbClr val="262626"/>
                </a:solidFill>
                <a:latin typeface="Times New Roman"/>
                <a:cs typeface="Times New Roman"/>
              </a:rPr>
              <a:t>and </a:t>
            </a:r>
            <a:r>
              <a:rPr sz="2400" b="1" spc="-10" dirty="0">
                <a:solidFill>
                  <a:srgbClr val="262626"/>
                </a:solidFill>
                <a:latin typeface="Times New Roman"/>
                <a:cs typeface="Times New Roman"/>
              </a:rPr>
              <a:t>impartiality</a:t>
            </a:r>
            <a:r>
              <a:rPr sz="2400" spc="-10" dirty="0">
                <a:solidFill>
                  <a:srgbClr val="FF0000"/>
                </a:solidFill>
                <a:latin typeface="Times New Roman"/>
                <a:cs typeface="Times New Roman"/>
              </a:rPr>
              <a:t>.</a:t>
            </a:r>
            <a:r>
              <a:rPr lang="en-US" sz="24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Example</a:t>
            </a:r>
            <a:r>
              <a:rPr lang="en-US" sz="2400" b="1" dirty="0">
                <a:effectLst/>
                <a:latin typeface="Calibri" panose="020F0502020204030204" pitchFamily="34" charset="0"/>
                <a:ea typeface="Calibri" panose="020F0502020204030204" pitchFamily="34" charset="0"/>
                <a:cs typeface="Arial" panose="020B0604020202020204" pitchFamily="34" charset="0"/>
              </a:rPr>
              <a:t>:* A researcher evaluating a math exam *considers all student backgrounds* instead of only high-achievers.</a:t>
            </a:r>
            <a:endParaRPr sz="2400" b="1" dirty="0">
              <a:latin typeface="Times New Roman"/>
              <a:cs typeface="Times New Roman"/>
            </a:endParaRPr>
          </a:p>
          <a:p>
            <a:pPr marL="355600" indent="-342900">
              <a:lnSpc>
                <a:spcPct val="100000"/>
              </a:lnSpc>
              <a:spcBef>
                <a:spcPts val="1440"/>
              </a:spcBef>
              <a:buClr>
                <a:srgbClr val="418AB3"/>
              </a:buClr>
              <a:buSzPct val="95454"/>
              <a:buFont typeface="Wingdings" panose="05000000000000000000" pitchFamily="2" charset="2"/>
              <a:buChar char="Ø"/>
              <a:tabLst>
                <a:tab pos="236220" algn="l"/>
              </a:tabLst>
            </a:pPr>
            <a:r>
              <a:rPr sz="2400" dirty="0">
                <a:solidFill>
                  <a:srgbClr val="262626"/>
                </a:solidFill>
                <a:latin typeface="Times New Roman"/>
                <a:cs typeface="Times New Roman"/>
              </a:rPr>
              <a:t>Implement</a:t>
            </a:r>
            <a:r>
              <a:rPr sz="2400" spc="85" dirty="0">
                <a:solidFill>
                  <a:srgbClr val="262626"/>
                </a:solidFill>
                <a:latin typeface="Times New Roman"/>
                <a:cs typeface="Times New Roman"/>
              </a:rPr>
              <a:t> </a:t>
            </a:r>
            <a:r>
              <a:rPr sz="2400" dirty="0">
                <a:solidFill>
                  <a:srgbClr val="262626"/>
                </a:solidFill>
                <a:latin typeface="Times New Roman"/>
                <a:cs typeface="Times New Roman"/>
              </a:rPr>
              <a:t>security</a:t>
            </a:r>
            <a:r>
              <a:rPr sz="2400" spc="100" dirty="0">
                <a:solidFill>
                  <a:srgbClr val="262626"/>
                </a:solidFill>
                <a:latin typeface="Times New Roman"/>
                <a:cs typeface="Times New Roman"/>
              </a:rPr>
              <a:t> </a:t>
            </a:r>
            <a:r>
              <a:rPr sz="2400" dirty="0">
                <a:solidFill>
                  <a:srgbClr val="262626"/>
                </a:solidFill>
                <a:latin typeface="Times New Roman"/>
                <a:cs typeface="Times New Roman"/>
              </a:rPr>
              <a:t>measures</a:t>
            </a:r>
            <a:r>
              <a:rPr sz="2400" spc="95" dirty="0">
                <a:solidFill>
                  <a:srgbClr val="262626"/>
                </a:solidFill>
                <a:latin typeface="Times New Roman"/>
                <a:cs typeface="Times New Roman"/>
              </a:rPr>
              <a:t> </a:t>
            </a:r>
            <a:r>
              <a:rPr sz="2400" dirty="0">
                <a:solidFill>
                  <a:srgbClr val="262626"/>
                </a:solidFill>
                <a:latin typeface="Times New Roman"/>
                <a:cs typeface="Times New Roman"/>
              </a:rPr>
              <a:t>to</a:t>
            </a:r>
            <a:r>
              <a:rPr sz="2400" spc="100" dirty="0">
                <a:solidFill>
                  <a:srgbClr val="262626"/>
                </a:solidFill>
                <a:latin typeface="Times New Roman"/>
                <a:cs typeface="Times New Roman"/>
              </a:rPr>
              <a:t> </a:t>
            </a:r>
            <a:r>
              <a:rPr sz="2400" dirty="0">
                <a:solidFill>
                  <a:srgbClr val="262626"/>
                </a:solidFill>
                <a:latin typeface="Times New Roman"/>
                <a:cs typeface="Times New Roman"/>
              </a:rPr>
              <a:t>protect</a:t>
            </a:r>
            <a:r>
              <a:rPr sz="2400" spc="90" dirty="0">
                <a:solidFill>
                  <a:srgbClr val="262626"/>
                </a:solidFill>
                <a:latin typeface="Times New Roman"/>
                <a:cs typeface="Times New Roman"/>
              </a:rPr>
              <a:t> </a:t>
            </a:r>
            <a:r>
              <a:rPr sz="2400" dirty="0">
                <a:solidFill>
                  <a:srgbClr val="262626"/>
                </a:solidFill>
                <a:latin typeface="Times New Roman"/>
                <a:cs typeface="Times New Roman"/>
              </a:rPr>
              <a:t>assessment</a:t>
            </a:r>
            <a:r>
              <a:rPr sz="2400" spc="85" dirty="0">
                <a:solidFill>
                  <a:srgbClr val="262626"/>
                </a:solidFill>
                <a:latin typeface="Times New Roman"/>
                <a:cs typeface="Times New Roman"/>
              </a:rPr>
              <a:t> </a:t>
            </a:r>
            <a:r>
              <a:rPr sz="2400" b="1" dirty="0">
                <a:solidFill>
                  <a:srgbClr val="262626"/>
                </a:solidFill>
                <a:latin typeface="Times New Roman"/>
                <a:cs typeface="Times New Roman"/>
              </a:rPr>
              <a:t>integrity</a:t>
            </a:r>
            <a:r>
              <a:rPr sz="2400" spc="100" dirty="0">
                <a:solidFill>
                  <a:srgbClr val="262626"/>
                </a:solidFill>
                <a:latin typeface="Times New Roman"/>
                <a:cs typeface="Times New Roman"/>
              </a:rPr>
              <a:t> </a:t>
            </a:r>
            <a:r>
              <a:rPr sz="2400" dirty="0">
                <a:solidFill>
                  <a:srgbClr val="262626"/>
                </a:solidFill>
                <a:latin typeface="Times New Roman"/>
                <a:cs typeface="Times New Roman"/>
              </a:rPr>
              <a:t>in</a:t>
            </a:r>
            <a:r>
              <a:rPr sz="2400" spc="100" dirty="0">
                <a:solidFill>
                  <a:srgbClr val="262626"/>
                </a:solidFill>
                <a:latin typeface="Times New Roman"/>
                <a:cs typeface="Times New Roman"/>
              </a:rPr>
              <a:t> </a:t>
            </a:r>
            <a:r>
              <a:rPr sz="2400" spc="-10" dirty="0">
                <a:solidFill>
                  <a:srgbClr val="262626"/>
                </a:solidFill>
                <a:latin typeface="Times New Roman"/>
                <a:cs typeface="Times New Roman"/>
              </a:rPr>
              <a:t>research.</a:t>
            </a:r>
            <a:endParaRPr sz="2400" dirty="0">
              <a:latin typeface="Times New Roman"/>
              <a:cs typeface="Times New Roman"/>
            </a:endParaRPr>
          </a:p>
          <a:p>
            <a:pPr marL="12700">
              <a:lnSpc>
                <a:spcPct val="100000"/>
              </a:lnSpc>
              <a:spcBef>
                <a:spcPts val="1370"/>
              </a:spcBef>
              <a:buClr>
                <a:srgbClr val="418AB3"/>
              </a:buClr>
              <a:buSzPct val="95454"/>
              <a:tabLst>
                <a:tab pos="236220" algn="l"/>
              </a:tabLst>
            </a:pPr>
            <a:endParaRPr sz="2400" dirty="0">
              <a:latin typeface="Times New Roman"/>
              <a:cs typeface="Times New Roman"/>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01700" y="1570854"/>
            <a:ext cx="8242300" cy="693138"/>
          </a:xfrm>
          <a:prstGeom prst="rect">
            <a:avLst/>
          </a:prstGeom>
          <a:solidFill>
            <a:srgbClr val="FFFFFF"/>
          </a:solidFill>
          <a:ln w="25458">
            <a:solidFill>
              <a:srgbClr val="404040"/>
            </a:solidFill>
          </a:ln>
        </p:spPr>
        <p:txBody>
          <a:bodyPr vert="horz" wrap="square" lIns="0" tIns="198755" rIns="0" bIns="0" rtlCol="0">
            <a:spAutoFit/>
          </a:bodyPr>
          <a:lstStyle/>
          <a:p>
            <a:pPr marL="146050">
              <a:lnSpc>
                <a:spcPct val="100000"/>
              </a:lnSpc>
              <a:spcBef>
                <a:spcPts val="1565"/>
              </a:spcBef>
            </a:pPr>
            <a:r>
              <a:rPr lang="en-US" sz="3200" b="1" spc="114" dirty="0">
                <a:solidFill>
                  <a:srgbClr val="00B0F0"/>
                </a:solidFill>
              </a:rPr>
              <a:t>8- EVALUATION OF THE ASSESSMENT </a:t>
            </a:r>
            <a:r>
              <a:rPr sz="3200" b="1" spc="114" dirty="0">
                <a:solidFill>
                  <a:srgbClr val="00B0F0"/>
                </a:solidFill>
              </a:rPr>
              <a:t>CONT.,</a:t>
            </a:r>
            <a:endParaRPr sz="3200" b="1" dirty="0">
              <a:solidFill>
                <a:srgbClr val="00B0F0"/>
              </a:solidFill>
            </a:endParaRPr>
          </a:p>
        </p:txBody>
      </p:sp>
      <p:sp>
        <p:nvSpPr>
          <p:cNvPr id="3" name="object 3"/>
          <p:cNvSpPr txBox="1"/>
          <p:nvPr/>
        </p:nvSpPr>
        <p:spPr>
          <a:xfrm>
            <a:off x="609600" y="2317476"/>
            <a:ext cx="8991600" cy="3765518"/>
          </a:xfrm>
          <a:prstGeom prst="rect">
            <a:avLst/>
          </a:prstGeom>
        </p:spPr>
        <p:txBody>
          <a:bodyPr vert="horz" wrap="square" lIns="0" tIns="186055" rIns="0" bIns="0" rtlCol="0">
            <a:spAutoFit/>
          </a:bodyPr>
          <a:lstStyle/>
          <a:p>
            <a:pPr marL="463550" indent="-457200">
              <a:lnSpc>
                <a:spcPct val="100000"/>
              </a:lnSpc>
              <a:spcBef>
                <a:spcPts val="1465"/>
              </a:spcBef>
              <a:buClr>
                <a:srgbClr val="418AB3"/>
              </a:buClr>
              <a:buSzPct val="96153"/>
              <a:buFont typeface="Wingdings" panose="05000000000000000000" pitchFamily="2" charset="2"/>
              <a:buChar char="Ø"/>
              <a:tabLst>
                <a:tab pos="267970" algn="l"/>
              </a:tabLst>
            </a:pPr>
            <a:r>
              <a:rPr sz="2600" spc="-10" dirty="0">
                <a:solidFill>
                  <a:srgbClr val="262626"/>
                </a:solidFill>
                <a:latin typeface="Times New Roman"/>
                <a:cs typeface="Times New Roman"/>
              </a:rPr>
              <a:t>Acknowledge</a:t>
            </a:r>
            <a:r>
              <a:rPr sz="2600" spc="-85" dirty="0">
                <a:solidFill>
                  <a:srgbClr val="262626"/>
                </a:solidFill>
                <a:latin typeface="Times New Roman"/>
                <a:cs typeface="Times New Roman"/>
              </a:rPr>
              <a:t> </a:t>
            </a:r>
            <a:r>
              <a:rPr sz="2600" spc="-20" dirty="0">
                <a:solidFill>
                  <a:srgbClr val="262626"/>
                </a:solidFill>
                <a:latin typeface="Times New Roman"/>
                <a:cs typeface="Times New Roman"/>
              </a:rPr>
              <a:t>limitations</a:t>
            </a:r>
            <a:r>
              <a:rPr sz="2600" spc="-80" dirty="0">
                <a:solidFill>
                  <a:srgbClr val="262626"/>
                </a:solidFill>
                <a:latin typeface="Times New Roman"/>
                <a:cs typeface="Times New Roman"/>
              </a:rPr>
              <a:t> </a:t>
            </a:r>
            <a:r>
              <a:rPr sz="2600" dirty="0">
                <a:solidFill>
                  <a:srgbClr val="262626"/>
                </a:solidFill>
                <a:latin typeface="Times New Roman"/>
                <a:cs typeface="Times New Roman"/>
              </a:rPr>
              <a:t>and</a:t>
            </a:r>
            <a:r>
              <a:rPr sz="2600" spc="-90" dirty="0">
                <a:solidFill>
                  <a:srgbClr val="262626"/>
                </a:solidFill>
                <a:latin typeface="Times New Roman"/>
                <a:cs typeface="Times New Roman"/>
              </a:rPr>
              <a:t> </a:t>
            </a:r>
            <a:r>
              <a:rPr sz="2600" spc="-10" dirty="0">
                <a:solidFill>
                  <a:srgbClr val="262626"/>
                </a:solidFill>
                <a:latin typeface="Times New Roman"/>
                <a:cs typeface="Times New Roman"/>
              </a:rPr>
              <a:t>constraints</a:t>
            </a:r>
            <a:r>
              <a:rPr sz="2600" spc="-80" dirty="0">
                <a:solidFill>
                  <a:srgbClr val="262626"/>
                </a:solidFill>
                <a:latin typeface="Times New Roman"/>
                <a:cs typeface="Times New Roman"/>
              </a:rPr>
              <a:t> </a:t>
            </a:r>
            <a:r>
              <a:rPr sz="2600" dirty="0">
                <a:solidFill>
                  <a:srgbClr val="262626"/>
                </a:solidFill>
                <a:latin typeface="Times New Roman"/>
                <a:cs typeface="Times New Roman"/>
              </a:rPr>
              <a:t>of</a:t>
            </a:r>
            <a:r>
              <a:rPr sz="2600" spc="-85" dirty="0">
                <a:solidFill>
                  <a:srgbClr val="262626"/>
                </a:solidFill>
                <a:latin typeface="Times New Roman"/>
                <a:cs typeface="Times New Roman"/>
              </a:rPr>
              <a:t> </a:t>
            </a:r>
            <a:r>
              <a:rPr sz="2600" dirty="0">
                <a:solidFill>
                  <a:srgbClr val="262626"/>
                </a:solidFill>
                <a:latin typeface="Times New Roman"/>
                <a:cs typeface="Times New Roman"/>
              </a:rPr>
              <a:t>the</a:t>
            </a:r>
            <a:r>
              <a:rPr sz="2600" spc="-80" dirty="0">
                <a:solidFill>
                  <a:srgbClr val="262626"/>
                </a:solidFill>
                <a:latin typeface="Times New Roman"/>
                <a:cs typeface="Times New Roman"/>
              </a:rPr>
              <a:t> </a:t>
            </a:r>
            <a:r>
              <a:rPr sz="2600" dirty="0">
                <a:solidFill>
                  <a:srgbClr val="262626"/>
                </a:solidFill>
                <a:latin typeface="Times New Roman"/>
                <a:cs typeface="Times New Roman"/>
              </a:rPr>
              <a:t>research</a:t>
            </a:r>
            <a:r>
              <a:rPr sz="2600" spc="-90" dirty="0">
                <a:solidFill>
                  <a:srgbClr val="262626"/>
                </a:solidFill>
                <a:latin typeface="Times New Roman"/>
                <a:cs typeface="Times New Roman"/>
              </a:rPr>
              <a:t> </a:t>
            </a:r>
            <a:r>
              <a:rPr sz="2600" spc="-10" dirty="0">
                <a:solidFill>
                  <a:srgbClr val="262626"/>
                </a:solidFill>
                <a:latin typeface="Times New Roman"/>
                <a:cs typeface="Times New Roman"/>
              </a:rPr>
              <a:t>design.</a:t>
            </a:r>
            <a:endParaRPr sz="2600" dirty="0">
              <a:latin typeface="Times New Roman"/>
              <a:cs typeface="Times New Roman"/>
            </a:endParaRPr>
          </a:p>
          <a:p>
            <a:pPr marL="462915" marR="795655" indent="-457200">
              <a:lnSpc>
                <a:spcPct val="119200"/>
              </a:lnSpc>
              <a:spcBef>
                <a:spcPts val="770"/>
              </a:spcBef>
              <a:buClr>
                <a:srgbClr val="418AB3"/>
              </a:buClr>
              <a:buSzPct val="96153"/>
              <a:buFont typeface="Wingdings" panose="05000000000000000000" pitchFamily="2" charset="2"/>
              <a:buChar char="Ø"/>
              <a:tabLst>
                <a:tab pos="195580" algn="l"/>
                <a:tab pos="267335" algn="l"/>
              </a:tabLst>
            </a:pPr>
            <a:r>
              <a:rPr sz="2600" dirty="0">
                <a:solidFill>
                  <a:srgbClr val="262626"/>
                </a:solidFill>
                <a:latin typeface="Times New Roman"/>
                <a:cs typeface="Times New Roman"/>
              </a:rPr>
              <a:t>Use</a:t>
            </a:r>
            <a:r>
              <a:rPr sz="2600" spc="-105" dirty="0">
                <a:solidFill>
                  <a:srgbClr val="262626"/>
                </a:solidFill>
                <a:latin typeface="Times New Roman"/>
                <a:cs typeface="Times New Roman"/>
              </a:rPr>
              <a:t> </a:t>
            </a:r>
            <a:r>
              <a:rPr sz="2600" spc="-10" dirty="0">
                <a:solidFill>
                  <a:srgbClr val="262626"/>
                </a:solidFill>
                <a:latin typeface="Times New Roman"/>
                <a:cs typeface="Times New Roman"/>
              </a:rPr>
              <a:t>multiple</a:t>
            </a:r>
            <a:r>
              <a:rPr sz="2600" spc="-105" dirty="0">
                <a:solidFill>
                  <a:srgbClr val="262626"/>
                </a:solidFill>
                <a:latin typeface="Times New Roman"/>
                <a:cs typeface="Times New Roman"/>
              </a:rPr>
              <a:t> </a:t>
            </a:r>
            <a:r>
              <a:rPr sz="2600" dirty="0">
                <a:solidFill>
                  <a:srgbClr val="262626"/>
                </a:solidFill>
                <a:latin typeface="Times New Roman"/>
                <a:cs typeface="Times New Roman"/>
              </a:rPr>
              <a:t>relevant</a:t>
            </a:r>
            <a:r>
              <a:rPr sz="2600" spc="-100" dirty="0">
                <a:solidFill>
                  <a:srgbClr val="262626"/>
                </a:solidFill>
                <a:latin typeface="Times New Roman"/>
                <a:cs typeface="Times New Roman"/>
              </a:rPr>
              <a:t> </a:t>
            </a:r>
            <a:r>
              <a:rPr sz="2600" dirty="0">
                <a:solidFill>
                  <a:srgbClr val="262626"/>
                </a:solidFill>
                <a:latin typeface="Times New Roman"/>
                <a:cs typeface="Times New Roman"/>
              </a:rPr>
              <a:t>sources</a:t>
            </a:r>
            <a:r>
              <a:rPr sz="2600" spc="-100" dirty="0">
                <a:solidFill>
                  <a:srgbClr val="262626"/>
                </a:solidFill>
                <a:latin typeface="Times New Roman"/>
                <a:cs typeface="Times New Roman"/>
              </a:rPr>
              <a:t> </a:t>
            </a:r>
            <a:r>
              <a:rPr sz="2600" dirty="0">
                <a:solidFill>
                  <a:srgbClr val="262626"/>
                </a:solidFill>
                <a:latin typeface="Times New Roman"/>
                <a:cs typeface="Times New Roman"/>
              </a:rPr>
              <a:t>of</a:t>
            </a:r>
            <a:r>
              <a:rPr sz="2600" spc="-105" dirty="0">
                <a:solidFill>
                  <a:srgbClr val="262626"/>
                </a:solidFill>
                <a:latin typeface="Times New Roman"/>
                <a:cs typeface="Times New Roman"/>
              </a:rPr>
              <a:t> </a:t>
            </a:r>
            <a:r>
              <a:rPr sz="2600" spc="-10" dirty="0">
                <a:solidFill>
                  <a:srgbClr val="262626"/>
                </a:solidFill>
                <a:latin typeface="Times New Roman"/>
                <a:cs typeface="Times New Roman"/>
              </a:rPr>
              <a:t>information</a:t>
            </a:r>
            <a:r>
              <a:rPr sz="2600" spc="-105" dirty="0">
                <a:solidFill>
                  <a:srgbClr val="262626"/>
                </a:solidFill>
                <a:latin typeface="Times New Roman"/>
                <a:cs typeface="Times New Roman"/>
              </a:rPr>
              <a:t> </a:t>
            </a:r>
            <a:r>
              <a:rPr sz="2600" dirty="0">
                <a:solidFill>
                  <a:srgbClr val="262626"/>
                </a:solidFill>
                <a:latin typeface="Times New Roman"/>
                <a:cs typeface="Times New Roman"/>
              </a:rPr>
              <a:t>for</a:t>
            </a:r>
            <a:r>
              <a:rPr sz="2600" spc="-105" dirty="0">
                <a:solidFill>
                  <a:srgbClr val="262626"/>
                </a:solidFill>
                <a:latin typeface="Times New Roman"/>
                <a:cs typeface="Times New Roman"/>
              </a:rPr>
              <a:t> </a:t>
            </a:r>
            <a:r>
              <a:rPr sz="2600" spc="-10" dirty="0">
                <a:solidFill>
                  <a:srgbClr val="262626"/>
                </a:solidFill>
                <a:latin typeface="Times New Roman"/>
                <a:cs typeface="Times New Roman"/>
              </a:rPr>
              <a:t>thorough evaluation</a:t>
            </a:r>
            <a:r>
              <a:rPr sz="2600" spc="-95" dirty="0">
                <a:solidFill>
                  <a:srgbClr val="262626"/>
                </a:solidFill>
                <a:latin typeface="Times New Roman"/>
                <a:cs typeface="Times New Roman"/>
              </a:rPr>
              <a:t> </a:t>
            </a:r>
            <a:r>
              <a:rPr sz="2600" dirty="0">
                <a:solidFill>
                  <a:srgbClr val="262626"/>
                </a:solidFill>
                <a:latin typeface="Times New Roman"/>
                <a:cs typeface="Times New Roman"/>
              </a:rPr>
              <a:t>and</a:t>
            </a:r>
            <a:r>
              <a:rPr sz="2600" spc="-90" dirty="0">
                <a:solidFill>
                  <a:srgbClr val="262626"/>
                </a:solidFill>
                <a:latin typeface="Times New Roman"/>
                <a:cs typeface="Times New Roman"/>
              </a:rPr>
              <a:t> </a:t>
            </a:r>
            <a:r>
              <a:rPr sz="2600" spc="-10" dirty="0">
                <a:solidFill>
                  <a:srgbClr val="262626"/>
                </a:solidFill>
                <a:latin typeface="Times New Roman"/>
                <a:cs typeface="Times New Roman"/>
              </a:rPr>
              <a:t>research.</a:t>
            </a:r>
            <a:endParaRPr sz="2600" dirty="0">
              <a:latin typeface="Times New Roman"/>
              <a:cs typeface="Times New Roman"/>
            </a:endParaRPr>
          </a:p>
          <a:p>
            <a:pPr marL="462915" marR="775335" indent="-457200">
              <a:lnSpc>
                <a:spcPct val="118500"/>
              </a:lnSpc>
              <a:spcBef>
                <a:spcPts val="790"/>
              </a:spcBef>
              <a:buClr>
                <a:srgbClr val="418AB3"/>
              </a:buClr>
              <a:buSzPct val="96153"/>
              <a:buFont typeface="Wingdings" panose="05000000000000000000" pitchFamily="2" charset="2"/>
              <a:buChar char="Ø"/>
              <a:tabLst>
                <a:tab pos="195580" algn="l"/>
                <a:tab pos="267335" algn="l"/>
              </a:tabLst>
            </a:pPr>
            <a:r>
              <a:rPr sz="2600" dirty="0">
                <a:solidFill>
                  <a:srgbClr val="262626"/>
                </a:solidFill>
                <a:latin typeface="Times New Roman"/>
                <a:cs typeface="Times New Roman"/>
              </a:rPr>
              <a:t>Present</a:t>
            </a:r>
            <a:r>
              <a:rPr sz="2600" spc="-114" dirty="0">
                <a:solidFill>
                  <a:srgbClr val="262626"/>
                </a:solidFill>
                <a:latin typeface="Times New Roman"/>
                <a:cs typeface="Times New Roman"/>
              </a:rPr>
              <a:t> </a:t>
            </a:r>
            <a:r>
              <a:rPr sz="2600" dirty="0">
                <a:solidFill>
                  <a:srgbClr val="262626"/>
                </a:solidFill>
                <a:latin typeface="Times New Roman"/>
                <a:cs typeface="Times New Roman"/>
              </a:rPr>
              <a:t>research</a:t>
            </a:r>
            <a:r>
              <a:rPr sz="2600" spc="-114" dirty="0">
                <a:solidFill>
                  <a:srgbClr val="262626"/>
                </a:solidFill>
                <a:latin typeface="Times New Roman"/>
                <a:cs typeface="Times New Roman"/>
              </a:rPr>
              <a:t> </a:t>
            </a:r>
            <a:r>
              <a:rPr sz="2600" dirty="0">
                <a:solidFill>
                  <a:srgbClr val="262626"/>
                </a:solidFill>
                <a:latin typeface="Times New Roman"/>
                <a:cs typeface="Times New Roman"/>
              </a:rPr>
              <a:t>results</a:t>
            </a:r>
            <a:r>
              <a:rPr sz="2600" spc="-110" dirty="0">
                <a:solidFill>
                  <a:srgbClr val="262626"/>
                </a:solidFill>
                <a:latin typeface="Times New Roman"/>
                <a:cs typeface="Times New Roman"/>
              </a:rPr>
              <a:t> </a:t>
            </a:r>
            <a:r>
              <a:rPr sz="2600" spc="-25" dirty="0">
                <a:solidFill>
                  <a:srgbClr val="262626"/>
                </a:solidFill>
                <a:latin typeface="Times New Roman"/>
                <a:cs typeface="Times New Roman"/>
              </a:rPr>
              <a:t>objectively,</a:t>
            </a:r>
            <a:r>
              <a:rPr sz="2600" spc="-110" dirty="0">
                <a:solidFill>
                  <a:srgbClr val="262626"/>
                </a:solidFill>
                <a:latin typeface="Times New Roman"/>
                <a:cs typeface="Times New Roman"/>
              </a:rPr>
              <a:t> </a:t>
            </a:r>
            <a:r>
              <a:rPr sz="2600" spc="-30" dirty="0">
                <a:solidFill>
                  <a:srgbClr val="262626"/>
                </a:solidFill>
                <a:latin typeface="Times New Roman"/>
                <a:cs typeface="Times New Roman"/>
              </a:rPr>
              <a:t>comprehensively,</a:t>
            </a:r>
            <a:r>
              <a:rPr sz="2600" spc="-110" dirty="0">
                <a:solidFill>
                  <a:srgbClr val="262626"/>
                </a:solidFill>
                <a:latin typeface="Times New Roman"/>
                <a:cs typeface="Times New Roman"/>
              </a:rPr>
              <a:t> </a:t>
            </a:r>
            <a:r>
              <a:rPr sz="2600" spc="-25" dirty="0">
                <a:solidFill>
                  <a:srgbClr val="262626"/>
                </a:solidFill>
                <a:latin typeface="Times New Roman"/>
                <a:cs typeface="Times New Roman"/>
              </a:rPr>
              <a:t>and </a:t>
            </a:r>
            <a:r>
              <a:rPr sz="2600" spc="-10" dirty="0">
                <a:solidFill>
                  <a:srgbClr val="262626"/>
                </a:solidFill>
                <a:latin typeface="Times New Roman"/>
                <a:cs typeface="Times New Roman"/>
              </a:rPr>
              <a:t>balanced.</a:t>
            </a:r>
            <a:endParaRPr sz="2600" dirty="0">
              <a:latin typeface="Times New Roman"/>
              <a:cs typeface="Times New Roman"/>
            </a:endParaRPr>
          </a:p>
          <a:p>
            <a:pPr marL="462915" marR="739775" indent="-457200">
              <a:lnSpc>
                <a:spcPct val="118500"/>
              </a:lnSpc>
              <a:spcBef>
                <a:spcPts val="910"/>
              </a:spcBef>
              <a:buClr>
                <a:srgbClr val="418AB3"/>
              </a:buClr>
              <a:buSzPct val="96153"/>
              <a:buFont typeface="Wingdings" panose="05000000000000000000" pitchFamily="2" charset="2"/>
              <a:buChar char="Ø"/>
              <a:tabLst>
                <a:tab pos="195580" algn="l"/>
                <a:tab pos="267335" algn="l"/>
              </a:tabLst>
            </a:pPr>
            <a:r>
              <a:rPr sz="2600" dirty="0">
                <a:solidFill>
                  <a:srgbClr val="262626"/>
                </a:solidFill>
                <a:latin typeface="Times New Roman"/>
                <a:cs typeface="Times New Roman"/>
              </a:rPr>
              <a:t>Respect</a:t>
            </a:r>
            <a:r>
              <a:rPr sz="2600" spc="-125" dirty="0">
                <a:solidFill>
                  <a:srgbClr val="262626"/>
                </a:solidFill>
                <a:latin typeface="Times New Roman"/>
                <a:cs typeface="Times New Roman"/>
              </a:rPr>
              <a:t> </a:t>
            </a:r>
            <a:r>
              <a:rPr sz="2600" spc="-10" dirty="0">
                <a:solidFill>
                  <a:srgbClr val="262626"/>
                </a:solidFill>
                <a:latin typeface="Times New Roman"/>
                <a:cs typeface="Times New Roman"/>
              </a:rPr>
              <a:t>participant</a:t>
            </a:r>
            <a:r>
              <a:rPr sz="2600" spc="-114" dirty="0">
                <a:solidFill>
                  <a:srgbClr val="262626"/>
                </a:solidFill>
                <a:latin typeface="Times New Roman"/>
                <a:cs typeface="Times New Roman"/>
              </a:rPr>
              <a:t> </a:t>
            </a:r>
            <a:r>
              <a:rPr sz="2600" dirty="0">
                <a:solidFill>
                  <a:srgbClr val="262626"/>
                </a:solidFill>
                <a:latin typeface="Times New Roman"/>
                <a:cs typeface="Times New Roman"/>
              </a:rPr>
              <a:t>rights,</a:t>
            </a:r>
            <a:r>
              <a:rPr sz="2600" spc="-110" dirty="0">
                <a:solidFill>
                  <a:srgbClr val="262626"/>
                </a:solidFill>
                <a:latin typeface="Times New Roman"/>
                <a:cs typeface="Times New Roman"/>
              </a:rPr>
              <a:t> </a:t>
            </a:r>
            <a:r>
              <a:rPr sz="2600" spc="-10" dirty="0">
                <a:solidFill>
                  <a:srgbClr val="262626"/>
                </a:solidFill>
                <a:latin typeface="Times New Roman"/>
                <a:cs typeface="Times New Roman"/>
              </a:rPr>
              <a:t>including</a:t>
            </a:r>
            <a:r>
              <a:rPr sz="2600" spc="-114" dirty="0">
                <a:solidFill>
                  <a:srgbClr val="262626"/>
                </a:solidFill>
                <a:latin typeface="Times New Roman"/>
                <a:cs typeface="Times New Roman"/>
              </a:rPr>
              <a:t> </a:t>
            </a:r>
            <a:r>
              <a:rPr sz="2600" dirty="0">
                <a:solidFill>
                  <a:srgbClr val="262626"/>
                </a:solidFill>
                <a:latin typeface="Times New Roman"/>
                <a:cs typeface="Times New Roman"/>
              </a:rPr>
              <a:t>privacy</a:t>
            </a:r>
            <a:r>
              <a:rPr sz="2600" spc="-120" dirty="0">
                <a:solidFill>
                  <a:srgbClr val="262626"/>
                </a:solidFill>
                <a:latin typeface="Times New Roman"/>
                <a:cs typeface="Times New Roman"/>
              </a:rPr>
              <a:t> </a:t>
            </a:r>
            <a:r>
              <a:rPr sz="2600" dirty="0">
                <a:solidFill>
                  <a:srgbClr val="262626"/>
                </a:solidFill>
                <a:latin typeface="Times New Roman"/>
                <a:cs typeface="Times New Roman"/>
              </a:rPr>
              <a:t>and</a:t>
            </a:r>
            <a:r>
              <a:rPr sz="2600" spc="-114" dirty="0">
                <a:solidFill>
                  <a:srgbClr val="262626"/>
                </a:solidFill>
                <a:latin typeface="Times New Roman"/>
                <a:cs typeface="Times New Roman"/>
              </a:rPr>
              <a:t> </a:t>
            </a:r>
            <a:r>
              <a:rPr sz="2600" spc="-10" dirty="0">
                <a:solidFill>
                  <a:srgbClr val="262626"/>
                </a:solidFill>
                <a:latin typeface="Times New Roman"/>
                <a:cs typeface="Times New Roman"/>
              </a:rPr>
              <a:t>informed consent.</a:t>
            </a:r>
            <a:endParaRPr sz="2600" dirty="0">
              <a:latin typeface="Times New Roman"/>
              <a:cs typeface="Times New Roman"/>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752600" y="1202402"/>
            <a:ext cx="6376797" cy="832407"/>
          </a:xfrm>
          <a:prstGeom prst="rect">
            <a:avLst/>
          </a:prstGeom>
          <a:solidFill>
            <a:srgbClr val="FFFFFF"/>
          </a:solidFill>
          <a:ln w="25458">
            <a:solidFill>
              <a:srgbClr val="404040"/>
            </a:solidFill>
          </a:ln>
        </p:spPr>
        <p:txBody>
          <a:bodyPr vert="horz" wrap="square" lIns="0" tIns="19685" rIns="0" bIns="0" rtlCol="0">
            <a:spAutoFit/>
          </a:bodyPr>
          <a:lstStyle/>
          <a:p>
            <a:pPr marR="11430" algn="ctr">
              <a:lnSpc>
                <a:spcPct val="100000"/>
              </a:lnSpc>
              <a:spcBef>
                <a:spcPts val="155"/>
              </a:spcBef>
            </a:pPr>
            <a:r>
              <a:rPr b="1" spc="110" dirty="0">
                <a:solidFill>
                  <a:srgbClr val="00B0F0"/>
                </a:solidFill>
              </a:rPr>
              <a:t>CONCLUSION</a:t>
            </a:r>
          </a:p>
        </p:txBody>
      </p:sp>
      <p:sp>
        <p:nvSpPr>
          <p:cNvPr id="3" name="object 3"/>
          <p:cNvSpPr txBox="1"/>
          <p:nvPr/>
        </p:nvSpPr>
        <p:spPr>
          <a:xfrm>
            <a:off x="672547" y="2557353"/>
            <a:ext cx="8842375" cy="3852145"/>
          </a:xfrm>
          <a:prstGeom prst="rect">
            <a:avLst/>
          </a:prstGeom>
        </p:spPr>
        <p:txBody>
          <a:bodyPr vert="horz" wrap="square" lIns="0" tIns="4445" rIns="0" bIns="0" rtlCol="0">
            <a:spAutoFit/>
          </a:bodyPr>
          <a:lstStyle/>
          <a:p>
            <a:pPr marL="354965" marR="531495" indent="-342900">
              <a:lnSpc>
                <a:spcPct val="102299"/>
              </a:lnSpc>
              <a:spcBef>
                <a:spcPts val="35"/>
              </a:spcBef>
              <a:buClr>
                <a:srgbClr val="418AB3"/>
              </a:buClr>
              <a:buFont typeface="Wingdings" panose="05000000000000000000" pitchFamily="2" charset="2"/>
              <a:buChar char="Ø"/>
              <a:tabLst>
                <a:tab pos="195580" algn="l"/>
              </a:tabLst>
            </a:pPr>
            <a:r>
              <a:rPr sz="2400" dirty="0">
                <a:solidFill>
                  <a:srgbClr val="262626"/>
                </a:solidFill>
                <a:latin typeface="Times New Roman"/>
                <a:cs typeface="Times New Roman"/>
              </a:rPr>
              <a:t>The</a:t>
            </a:r>
            <a:r>
              <a:rPr sz="2400" spc="80" dirty="0">
                <a:solidFill>
                  <a:srgbClr val="262626"/>
                </a:solidFill>
                <a:latin typeface="Times New Roman"/>
                <a:cs typeface="Times New Roman"/>
              </a:rPr>
              <a:t> </a:t>
            </a:r>
            <a:r>
              <a:rPr sz="2400" b="1" dirty="0">
                <a:solidFill>
                  <a:srgbClr val="262626"/>
                </a:solidFill>
                <a:latin typeface="Times New Roman"/>
                <a:cs typeface="Times New Roman"/>
              </a:rPr>
              <a:t>Code</a:t>
            </a:r>
            <a:r>
              <a:rPr sz="2400" b="1" spc="85" dirty="0">
                <a:solidFill>
                  <a:srgbClr val="262626"/>
                </a:solidFill>
                <a:latin typeface="Times New Roman"/>
                <a:cs typeface="Times New Roman"/>
              </a:rPr>
              <a:t> </a:t>
            </a:r>
            <a:r>
              <a:rPr sz="2400" b="1" dirty="0">
                <a:solidFill>
                  <a:srgbClr val="262626"/>
                </a:solidFill>
                <a:latin typeface="Times New Roman"/>
                <a:cs typeface="Times New Roman"/>
              </a:rPr>
              <a:t>of</a:t>
            </a:r>
            <a:r>
              <a:rPr sz="2400" b="1" spc="80" dirty="0">
                <a:solidFill>
                  <a:srgbClr val="262626"/>
                </a:solidFill>
                <a:latin typeface="Times New Roman"/>
                <a:cs typeface="Times New Roman"/>
              </a:rPr>
              <a:t> </a:t>
            </a:r>
            <a:r>
              <a:rPr sz="2400" b="1" dirty="0">
                <a:solidFill>
                  <a:srgbClr val="262626"/>
                </a:solidFill>
                <a:latin typeface="Times New Roman"/>
                <a:cs typeface="Times New Roman"/>
              </a:rPr>
              <a:t>professional</a:t>
            </a:r>
            <a:r>
              <a:rPr sz="2400" b="1" spc="75" dirty="0">
                <a:solidFill>
                  <a:srgbClr val="262626"/>
                </a:solidFill>
                <a:latin typeface="Times New Roman"/>
                <a:cs typeface="Times New Roman"/>
              </a:rPr>
              <a:t> </a:t>
            </a:r>
            <a:r>
              <a:rPr sz="2400" b="1" dirty="0">
                <a:solidFill>
                  <a:srgbClr val="262626"/>
                </a:solidFill>
                <a:latin typeface="Times New Roman"/>
                <a:cs typeface="Times New Roman"/>
              </a:rPr>
              <a:t>responsibility</a:t>
            </a:r>
            <a:r>
              <a:rPr sz="2400" b="1" spc="90" dirty="0">
                <a:solidFill>
                  <a:srgbClr val="262626"/>
                </a:solidFill>
                <a:latin typeface="Times New Roman"/>
                <a:cs typeface="Times New Roman"/>
              </a:rPr>
              <a:t> </a:t>
            </a:r>
            <a:r>
              <a:rPr sz="2400" dirty="0">
                <a:solidFill>
                  <a:srgbClr val="262626"/>
                </a:solidFill>
                <a:latin typeface="Times New Roman"/>
                <a:cs typeface="Times New Roman"/>
              </a:rPr>
              <a:t>serves</a:t>
            </a:r>
            <a:r>
              <a:rPr sz="2400" spc="85" dirty="0">
                <a:solidFill>
                  <a:srgbClr val="262626"/>
                </a:solidFill>
                <a:latin typeface="Times New Roman"/>
                <a:cs typeface="Times New Roman"/>
              </a:rPr>
              <a:t> </a:t>
            </a:r>
            <a:r>
              <a:rPr sz="2400" dirty="0">
                <a:solidFill>
                  <a:srgbClr val="262626"/>
                </a:solidFill>
                <a:latin typeface="Times New Roman"/>
                <a:cs typeface="Times New Roman"/>
              </a:rPr>
              <a:t>as</a:t>
            </a:r>
            <a:r>
              <a:rPr sz="2400" spc="80" dirty="0">
                <a:solidFill>
                  <a:srgbClr val="262626"/>
                </a:solidFill>
                <a:latin typeface="Times New Roman"/>
                <a:cs typeface="Times New Roman"/>
              </a:rPr>
              <a:t> </a:t>
            </a:r>
            <a:r>
              <a:rPr sz="2400" b="1" dirty="0">
                <a:solidFill>
                  <a:srgbClr val="262626"/>
                </a:solidFill>
                <a:latin typeface="Times New Roman"/>
                <a:cs typeface="Times New Roman"/>
              </a:rPr>
              <a:t>a</a:t>
            </a:r>
            <a:r>
              <a:rPr sz="2400" b="1" spc="85" dirty="0">
                <a:solidFill>
                  <a:srgbClr val="262626"/>
                </a:solidFill>
                <a:latin typeface="Times New Roman"/>
                <a:cs typeface="Times New Roman"/>
              </a:rPr>
              <a:t> </a:t>
            </a:r>
            <a:r>
              <a:rPr sz="2400" b="1" spc="-10" dirty="0">
                <a:solidFill>
                  <a:srgbClr val="262626"/>
                </a:solidFill>
                <a:latin typeface="Times New Roman"/>
                <a:cs typeface="Times New Roman"/>
              </a:rPr>
              <a:t>comprehensive </a:t>
            </a:r>
            <a:r>
              <a:rPr sz="2400" b="1" dirty="0">
                <a:solidFill>
                  <a:srgbClr val="262626"/>
                </a:solidFill>
                <a:latin typeface="Times New Roman"/>
                <a:cs typeface="Times New Roman"/>
              </a:rPr>
              <a:t>framework</a:t>
            </a:r>
            <a:r>
              <a:rPr sz="2400" spc="100" dirty="0">
                <a:solidFill>
                  <a:srgbClr val="262626"/>
                </a:solidFill>
                <a:latin typeface="Times New Roman"/>
                <a:cs typeface="Times New Roman"/>
              </a:rPr>
              <a:t> </a:t>
            </a:r>
            <a:r>
              <a:rPr sz="2400" dirty="0">
                <a:solidFill>
                  <a:srgbClr val="262626"/>
                </a:solidFill>
                <a:latin typeface="Times New Roman"/>
                <a:cs typeface="Times New Roman"/>
              </a:rPr>
              <a:t>that</a:t>
            </a:r>
            <a:r>
              <a:rPr sz="2400" spc="90" dirty="0">
                <a:solidFill>
                  <a:srgbClr val="262626"/>
                </a:solidFill>
                <a:latin typeface="Times New Roman"/>
                <a:cs typeface="Times New Roman"/>
              </a:rPr>
              <a:t> </a:t>
            </a:r>
            <a:r>
              <a:rPr sz="2400" dirty="0">
                <a:solidFill>
                  <a:srgbClr val="262626"/>
                </a:solidFill>
                <a:latin typeface="Times New Roman"/>
                <a:cs typeface="Times New Roman"/>
              </a:rPr>
              <a:t>governs</a:t>
            </a:r>
            <a:r>
              <a:rPr sz="2400" spc="100" dirty="0">
                <a:solidFill>
                  <a:srgbClr val="262626"/>
                </a:solidFill>
                <a:latin typeface="Times New Roman"/>
                <a:cs typeface="Times New Roman"/>
              </a:rPr>
              <a:t> </a:t>
            </a:r>
            <a:r>
              <a:rPr sz="2400" dirty="0">
                <a:solidFill>
                  <a:srgbClr val="262626"/>
                </a:solidFill>
                <a:latin typeface="Times New Roman"/>
                <a:cs typeface="Times New Roman"/>
              </a:rPr>
              <a:t>all</a:t>
            </a:r>
            <a:r>
              <a:rPr sz="2400" spc="90" dirty="0">
                <a:solidFill>
                  <a:srgbClr val="262626"/>
                </a:solidFill>
                <a:latin typeface="Times New Roman"/>
                <a:cs typeface="Times New Roman"/>
              </a:rPr>
              <a:t> </a:t>
            </a:r>
            <a:r>
              <a:rPr sz="2400" dirty="0">
                <a:solidFill>
                  <a:srgbClr val="262626"/>
                </a:solidFill>
                <a:latin typeface="Times New Roman"/>
                <a:cs typeface="Times New Roman"/>
              </a:rPr>
              <a:t>types</a:t>
            </a:r>
            <a:r>
              <a:rPr sz="2400" spc="95" dirty="0">
                <a:solidFill>
                  <a:srgbClr val="262626"/>
                </a:solidFill>
                <a:latin typeface="Times New Roman"/>
                <a:cs typeface="Times New Roman"/>
              </a:rPr>
              <a:t> </a:t>
            </a:r>
            <a:r>
              <a:rPr sz="2400" dirty="0">
                <a:solidFill>
                  <a:srgbClr val="262626"/>
                </a:solidFill>
                <a:latin typeface="Times New Roman"/>
                <a:cs typeface="Times New Roman"/>
              </a:rPr>
              <a:t>of</a:t>
            </a:r>
            <a:r>
              <a:rPr sz="2400" spc="95" dirty="0">
                <a:solidFill>
                  <a:srgbClr val="262626"/>
                </a:solidFill>
                <a:latin typeface="Times New Roman"/>
                <a:cs typeface="Times New Roman"/>
              </a:rPr>
              <a:t> </a:t>
            </a:r>
            <a:r>
              <a:rPr sz="2400" dirty="0">
                <a:solidFill>
                  <a:srgbClr val="262626"/>
                </a:solidFill>
                <a:latin typeface="Times New Roman"/>
                <a:cs typeface="Times New Roman"/>
              </a:rPr>
              <a:t>assessments</a:t>
            </a:r>
            <a:r>
              <a:rPr sz="2400" spc="100" dirty="0">
                <a:solidFill>
                  <a:srgbClr val="262626"/>
                </a:solidFill>
                <a:latin typeface="Times New Roman"/>
                <a:cs typeface="Times New Roman"/>
              </a:rPr>
              <a:t> </a:t>
            </a:r>
            <a:r>
              <a:rPr sz="2400" dirty="0">
                <a:solidFill>
                  <a:srgbClr val="262626"/>
                </a:solidFill>
                <a:latin typeface="Times New Roman"/>
                <a:cs typeface="Times New Roman"/>
              </a:rPr>
              <a:t>conducted</a:t>
            </a:r>
            <a:r>
              <a:rPr sz="2400" spc="100" dirty="0">
                <a:solidFill>
                  <a:srgbClr val="262626"/>
                </a:solidFill>
                <a:latin typeface="Times New Roman"/>
                <a:cs typeface="Times New Roman"/>
              </a:rPr>
              <a:t> </a:t>
            </a:r>
            <a:r>
              <a:rPr sz="2400" dirty="0">
                <a:solidFill>
                  <a:srgbClr val="262626"/>
                </a:solidFill>
                <a:latin typeface="Times New Roman"/>
                <a:cs typeface="Times New Roman"/>
              </a:rPr>
              <a:t>within</a:t>
            </a:r>
            <a:r>
              <a:rPr sz="2400" spc="105" dirty="0">
                <a:solidFill>
                  <a:srgbClr val="262626"/>
                </a:solidFill>
                <a:latin typeface="Times New Roman"/>
                <a:cs typeface="Times New Roman"/>
              </a:rPr>
              <a:t> </a:t>
            </a:r>
            <a:r>
              <a:rPr sz="2400" spc="-25" dirty="0">
                <a:solidFill>
                  <a:srgbClr val="262626"/>
                </a:solidFill>
                <a:latin typeface="Times New Roman"/>
                <a:cs typeface="Times New Roman"/>
              </a:rPr>
              <a:t>the </a:t>
            </a:r>
            <a:r>
              <a:rPr sz="2400" dirty="0">
                <a:solidFill>
                  <a:srgbClr val="262626"/>
                </a:solidFill>
                <a:latin typeface="Times New Roman"/>
                <a:cs typeface="Times New Roman"/>
              </a:rPr>
              <a:t>educational</a:t>
            </a:r>
            <a:r>
              <a:rPr sz="2400" spc="100" dirty="0">
                <a:solidFill>
                  <a:srgbClr val="262626"/>
                </a:solidFill>
                <a:latin typeface="Times New Roman"/>
                <a:cs typeface="Times New Roman"/>
              </a:rPr>
              <a:t> </a:t>
            </a:r>
            <a:r>
              <a:rPr sz="2400" dirty="0">
                <a:solidFill>
                  <a:srgbClr val="262626"/>
                </a:solidFill>
                <a:latin typeface="Times New Roman"/>
                <a:cs typeface="Times New Roman"/>
              </a:rPr>
              <a:t>process,</a:t>
            </a:r>
            <a:r>
              <a:rPr sz="2400" spc="100" dirty="0">
                <a:solidFill>
                  <a:srgbClr val="262626"/>
                </a:solidFill>
                <a:latin typeface="Times New Roman"/>
                <a:cs typeface="Times New Roman"/>
              </a:rPr>
              <a:t> </a:t>
            </a:r>
            <a:r>
              <a:rPr sz="2400" dirty="0">
                <a:solidFill>
                  <a:srgbClr val="262626"/>
                </a:solidFill>
                <a:latin typeface="Times New Roman"/>
                <a:cs typeface="Times New Roman"/>
              </a:rPr>
              <a:t>including</a:t>
            </a:r>
            <a:r>
              <a:rPr sz="2400" spc="110" dirty="0">
                <a:solidFill>
                  <a:srgbClr val="262626"/>
                </a:solidFill>
                <a:latin typeface="Times New Roman"/>
                <a:cs typeface="Times New Roman"/>
              </a:rPr>
              <a:t> </a:t>
            </a:r>
            <a:r>
              <a:rPr sz="2400" dirty="0">
                <a:solidFill>
                  <a:srgbClr val="262626"/>
                </a:solidFill>
                <a:latin typeface="Times New Roman"/>
                <a:cs typeface="Times New Roman"/>
              </a:rPr>
              <a:t>formal</a:t>
            </a:r>
            <a:r>
              <a:rPr sz="2400" spc="100" dirty="0">
                <a:solidFill>
                  <a:srgbClr val="262626"/>
                </a:solidFill>
                <a:latin typeface="Times New Roman"/>
                <a:cs typeface="Times New Roman"/>
              </a:rPr>
              <a:t> </a:t>
            </a:r>
            <a:r>
              <a:rPr sz="2400" dirty="0">
                <a:solidFill>
                  <a:srgbClr val="262626"/>
                </a:solidFill>
                <a:latin typeface="Times New Roman"/>
                <a:cs typeface="Times New Roman"/>
              </a:rPr>
              <a:t>and</a:t>
            </a:r>
            <a:r>
              <a:rPr sz="2400" spc="110" dirty="0">
                <a:solidFill>
                  <a:srgbClr val="262626"/>
                </a:solidFill>
                <a:latin typeface="Times New Roman"/>
                <a:cs typeface="Times New Roman"/>
              </a:rPr>
              <a:t> </a:t>
            </a:r>
            <a:r>
              <a:rPr sz="2400" dirty="0">
                <a:solidFill>
                  <a:srgbClr val="262626"/>
                </a:solidFill>
                <a:latin typeface="Times New Roman"/>
                <a:cs typeface="Times New Roman"/>
              </a:rPr>
              <a:t>informal</a:t>
            </a:r>
            <a:r>
              <a:rPr sz="2400" spc="100" dirty="0">
                <a:solidFill>
                  <a:srgbClr val="262626"/>
                </a:solidFill>
                <a:latin typeface="Times New Roman"/>
                <a:cs typeface="Times New Roman"/>
              </a:rPr>
              <a:t> </a:t>
            </a:r>
            <a:r>
              <a:rPr sz="2400" dirty="0">
                <a:solidFill>
                  <a:srgbClr val="262626"/>
                </a:solidFill>
                <a:latin typeface="Times New Roman"/>
                <a:cs typeface="Times New Roman"/>
              </a:rPr>
              <a:t>methods,</a:t>
            </a:r>
            <a:r>
              <a:rPr sz="2400" spc="100" dirty="0">
                <a:solidFill>
                  <a:srgbClr val="262626"/>
                </a:solidFill>
                <a:latin typeface="Times New Roman"/>
                <a:cs typeface="Times New Roman"/>
              </a:rPr>
              <a:t> </a:t>
            </a:r>
            <a:r>
              <a:rPr sz="2400" dirty="0">
                <a:solidFill>
                  <a:srgbClr val="262626"/>
                </a:solidFill>
                <a:latin typeface="Times New Roman"/>
                <a:cs typeface="Times New Roman"/>
              </a:rPr>
              <a:t>as</a:t>
            </a:r>
            <a:r>
              <a:rPr sz="2400" spc="110" dirty="0">
                <a:solidFill>
                  <a:srgbClr val="262626"/>
                </a:solidFill>
                <a:latin typeface="Times New Roman"/>
                <a:cs typeface="Times New Roman"/>
              </a:rPr>
              <a:t> </a:t>
            </a:r>
            <a:r>
              <a:rPr sz="2400" dirty="0">
                <a:solidFill>
                  <a:srgbClr val="262626"/>
                </a:solidFill>
                <a:latin typeface="Times New Roman"/>
                <a:cs typeface="Times New Roman"/>
              </a:rPr>
              <a:t>well</a:t>
            </a:r>
            <a:r>
              <a:rPr sz="2400" spc="100" dirty="0">
                <a:solidFill>
                  <a:srgbClr val="262626"/>
                </a:solidFill>
                <a:latin typeface="Times New Roman"/>
                <a:cs typeface="Times New Roman"/>
              </a:rPr>
              <a:t> </a:t>
            </a:r>
            <a:r>
              <a:rPr sz="2400" spc="-25" dirty="0">
                <a:solidFill>
                  <a:srgbClr val="262626"/>
                </a:solidFill>
                <a:latin typeface="Times New Roman"/>
                <a:cs typeface="Times New Roman"/>
              </a:rPr>
              <a:t>as </a:t>
            </a:r>
            <a:r>
              <a:rPr sz="2400" dirty="0">
                <a:solidFill>
                  <a:srgbClr val="262626"/>
                </a:solidFill>
                <a:latin typeface="Times New Roman"/>
                <a:cs typeface="Times New Roman"/>
              </a:rPr>
              <a:t>traditional</a:t>
            </a:r>
            <a:r>
              <a:rPr sz="2400" spc="85" dirty="0">
                <a:solidFill>
                  <a:srgbClr val="262626"/>
                </a:solidFill>
                <a:latin typeface="Times New Roman"/>
                <a:cs typeface="Times New Roman"/>
              </a:rPr>
              <a:t> </a:t>
            </a:r>
            <a:r>
              <a:rPr sz="2400" dirty="0">
                <a:solidFill>
                  <a:srgbClr val="262626"/>
                </a:solidFill>
                <a:latin typeface="Times New Roman"/>
                <a:cs typeface="Times New Roman"/>
              </a:rPr>
              <a:t>and</a:t>
            </a:r>
            <a:r>
              <a:rPr sz="2400" spc="100" dirty="0">
                <a:solidFill>
                  <a:srgbClr val="262626"/>
                </a:solidFill>
                <a:latin typeface="Times New Roman"/>
                <a:cs typeface="Times New Roman"/>
              </a:rPr>
              <a:t> </a:t>
            </a:r>
            <a:r>
              <a:rPr sz="2400" dirty="0">
                <a:solidFill>
                  <a:srgbClr val="262626"/>
                </a:solidFill>
                <a:latin typeface="Times New Roman"/>
                <a:cs typeface="Times New Roman"/>
              </a:rPr>
              <a:t>alternative</a:t>
            </a:r>
            <a:r>
              <a:rPr sz="2400" spc="95" dirty="0">
                <a:solidFill>
                  <a:srgbClr val="262626"/>
                </a:solidFill>
                <a:latin typeface="Times New Roman"/>
                <a:cs typeface="Times New Roman"/>
              </a:rPr>
              <a:t> </a:t>
            </a:r>
            <a:r>
              <a:rPr sz="2400" dirty="0">
                <a:solidFill>
                  <a:srgbClr val="262626"/>
                </a:solidFill>
                <a:latin typeface="Times New Roman"/>
                <a:cs typeface="Times New Roman"/>
              </a:rPr>
              <a:t>techniques</a:t>
            </a:r>
            <a:r>
              <a:rPr sz="2400" spc="90" dirty="0">
                <a:solidFill>
                  <a:srgbClr val="262626"/>
                </a:solidFill>
                <a:latin typeface="Times New Roman"/>
                <a:cs typeface="Times New Roman"/>
              </a:rPr>
              <a:t> </a:t>
            </a:r>
            <a:r>
              <a:rPr sz="2400" dirty="0">
                <a:solidFill>
                  <a:srgbClr val="262626"/>
                </a:solidFill>
                <a:latin typeface="Times New Roman"/>
                <a:cs typeface="Times New Roman"/>
              </a:rPr>
              <a:t>used</a:t>
            </a:r>
            <a:r>
              <a:rPr sz="2400" spc="100" dirty="0">
                <a:solidFill>
                  <a:srgbClr val="262626"/>
                </a:solidFill>
                <a:latin typeface="Times New Roman"/>
                <a:cs typeface="Times New Roman"/>
              </a:rPr>
              <a:t> </a:t>
            </a:r>
            <a:r>
              <a:rPr sz="2400" dirty="0">
                <a:solidFill>
                  <a:srgbClr val="262626"/>
                </a:solidFill>
                <a:latin typeface="Times New Roman"/>
                <a:cs typeface="Times New Roman"/>
              </a:rPr>
              <a:t>to</a:t>
            </a:r>
            <a:r>
              <a:rPr sz="2400" spc="105" dirty="0">
                <a:solidFill>
                  <a:srgbClr val="262626"/>
                </a:solidFill>
                <a:latin typeface="Times New Roman"/>
                <a:cs typeface="Times New Roman"/>
              </a:rPr>
              <a:t> </a:t>
            </a:r>
            <a:r>
              <a:rPr sz="2400" dirty="0">
                <a:solidFill>
                  <a:srgbClr val="262626"/>
                </a:solidFill>
                <a:latin typeface="Times New Roman"/>
                <a:cs typeface="Times New Roman"/>
              </a:rPr>
              <a:t>gather</a:t>
            </a:r>
            <a:r>
              <a:rPr sz="2400" spc="95" dirty="0">
                <a:solidFill>
                  <a:srgbClr val="262626"/>
                </a:solidFill>
                <a:latin typeface="Times New Roman"/>
                <a:cs typeface="Times New Roman"/>
              </a:rPr>
              <a:t> </a:t>
            </a:r>
            <a:r>
              <a:rPr sz="2400" dirty="0">
                <a:solidFill>
                  <a:srgbClr val="262626"/>
                </a:solidFill>
                <a:latin typeface="Times New Roman"/>
                <a:cs typeface="Times New Roman"/>
              </a:rPr>
              <a:t>information</a:t>
            </a:r>
            <a:r>
              <a:rPr sz="2400" spc="105" dirty="0">
                <a:solidFill>
                  <a:srgbClr val="262626"/>
                </a:solidFill>
                <a:latin typeface="Times New Roman"/>
                <a:cs typeface="Times New Roman"/>
              </a:rPr>
              <a:t> </a:t>
            </a:r>
            <a:r>
              <a:rPr sz="2400" spc="-25" dirty="0">
                <a:solidFill>
                  <a:srgbClr val="262626"/>
                </a:solidFill>
                <a:latin typeface="Times New Roman"/>
                <a:cs typeface="Times New Roman"/>
              </a:rPr>
              <a:t>for </a:t>
            </a:r>
            <a:r>
              <a:rPr sz="2400" dirty="0">
                <a:solidFill>
                  <a:srgbClr val="262626"/>
                </a:solidFill>
                <a:latin typeface="Times New Roman"/>
                <a:cs typeface="Times New Roman"/>
              </a:rPr>
              <a:t>educational</a:t>
            </a:r>
            <a:r>
              <a:rPr sz="2400" spc="290" dirty="0">
                <a:solidFill>
                  <a:srgbClr val="262626"/>
                </a:solidFill>
                <a:latin typeface="Times New Roman"/>
                <a:cs typeface="Times New Roman"/>
              </a:rPr>
              <a:t> </a:t>
            </a:r>
            <a:r>
              <a:rPr sz="2400" dirty="0">
                <a:solidFill>
                  <a:srgbClr val="262626"/>
                </a:solidFill>
                <a:latin typeface="Times New Roman"/>
                <a:cs typeface="Times New Roman"/>
              </a:rPr>
              <a:t>decision-</a:t>
            </a:r>
            <a:r>
              <a:rPr sz="2400" spc="-10" dirty="0">
                <a:solidFill>
                  <a:srgbClr val="262626"/>
                </a:solidFill>
                <a:latin typeface="Times New Roman"/>
                <a:cs typeface="Times New Roman"/>
              </a:rPr>
              <a:t>making.</a:t>
            </a:r>
            <a:endParaRPr sz="2400" dirty="0">
              <a:latin typeface="Times New Roman"/>
              <a:cs typeface="Times New Roman"/>
            </a:endParaRPr>
          </a:p>
          <a:p>
            <a:pPr marL="354965" marR="5080" indent="-342900">
              <a:lnSpc>
                <a:spcPct val="102400"/>
              </a:lnSpc>
              <a:spcBef>
                <a:spcPts val="780"/>
              </a:spcBef>
              <a:buClr>
                <a:srgbClr val="418AB3"/>
              </a:buClr>
              <a:buFont typeface="Wingdings" panose="05000000000000000000" pitchFamily="2" charset="2"/>
              <a:buChar char="Ø"/>
              <a:tabLst>
                <a:tab pos="195580" algn="l"/>
              </a:tabLst>
            </a:pPr>
            <a:r>
              <a:rPr sz="2400" dirty="0">
                <a:solidFill>
                  <a:srgbClr val="262626"/>
                </a:solidFill>
                <a:latin typeface="Times New Roman"/>
                <a:cs typeface="Times New Roman"/>
              </a:rPr>
              <a:t>Its</a:t>
            </a:r>
            <a:r>
              <a:rPr sz="2400" spc="80" dirty="0">
                <a:solidFill>
                  <a:srgbClr val="262626"/>
                </a:solidFill>
                <a:latin typeface="Times New Roman"/>
                <a:cs typeface="Times New Roman"/>
              </a:rPr>
              <a:t> </a:t>
            </a:r>
            <a:r>
              <a:rPr sz="2400" dirty="0">
                <a:solidFill>
                  <a:srgbClr val="262626"/>
                </a:solidFill>
                <a:latin typeface="Times New Roman"/>
                <a:cs typeface="Times New Roman"/>
              </a:rPr>
              <a:t>adoption</a:t>
            </a:r>
            <a:r>
              <a:rPr sz="2400" spc="85" dirty="0">
                <a:solidFill>
                  <a:srgbClr val="262626"/>
                </a:solidFill>
                <a:latin typeface="Times New Roman"/>
                <a:cs typeface="Times New Roman"/>
              </a:rPr>
              <a:t> </a:t>
            </a:r>
            <a:r>
              <a:rPr sz="2400" dirty="0">
                <a:solidFill>
                  <a:srgbClr val="262626"/>
                </a:solidFill>
                <a:latin typeface="Times New Roman"/>
                <a:cs typeface="Times New Roman"/>
              </a:rPr>
              <a:t>by</a:t>
            </a:r>
            <a:r>
              <a:rPr sz="2400" spc="90" dirty="0">
                <a:solidFill>
                  <a:srgbClr val="262626"/>
                </a:solidFill>
                <a:latin typeface="Times New Roman"/>
                <a:cs typeface="Times New Roman"/>
              </a:rPr>
              <a:t> </a:t>
            </a:r>
            <a:r>
              <a:rPr sz="2400" dirty="0">
                <a:solidFill>
                  <a:srgbClr val="262626"/>
                </a:solidFill>
                <a:latin typeface="Times New Roman"/>
                <a:cs typeface="Times New Roman"/>
              </a:rPr>
              <a:t>organizations</a:t>
            </a:r>
            <a:r>
              <a:rPr sz="2400" spc="80" dirty="0">
                <a:solidFill>
                  <a:srgbClr val="262626"/>
                </a:solidFill>
                <a:latin typeface="Times New Roman"/>
                <a:cs typeface="Times New Roman"/>
              </a:rPr>
              <a:t> </a:t>
            </a:r>
            <a:r>
              <a:rPr sz="2400" dirty="0">
                <a:solidFill>
                  <a:srgbClr val="262626"/>
                </a:solidFill>
                <a:latin typeface="Times New Roman"/>
                <a:cs typeface="Times New Roman"/>
              </a:rPr>
              <a:t>such</a:t>
            </a:r>
            <a:r>
              <a:rPr sz="2400" spc="90" dirty="0">
                <a:solidFill>
                  <a:srgbClr val="262626"/>
                </a:solidFill>
                <a:latin typeface="Times New Roman"/>
                <a:cs typeface="Times New Roman"/>
              </a:rPr>
              <a:t> </a:t>
            </a:r>
            <a:r>
              <a:rPr sz="2400" dirty="0">
                <a:solidFill>
                  <a:srgbClr val="262626"/>
                </a:solidFill>
                <a:latin typeface="Times New Roman"/>
                <a:cs typeface="Times New Roman"/>
              </a:rPr>
              <a:t>as</a:t>
            </a:r>
            <a:r>
              <a:rPr sz="2400" spc="80" dirty="0">
                <a:solidFill>
                  <a:srgbClr val="262626"/>
                </a:solidFill>
                <a:latin typeface="Times New Roman"/>
                <a:cs typeface="Times New Roman"/>
              </a:rPr>
              <a:t> </a:t>
            </a:r>
            <a:r>
              <a:rPr sz="2400" dirty="0">
                <a:solidFill>
                  <a:srgbClr val="262626"/>
                </a:solidFill>
                <a:latin typeface="Times New Roman"/>
                <a:cs typeface="Times New Roman"/>
              </a:rPr>
              <a:t>the</a:t>
            </a:r>
            <a:r>
              <a:rPr sz="2400" spc="85" dirty="0">
                <a:solidFill>
                  <a:srgbClr val="262626"/>
                </a:solidFill>
                <a:latin typeface="Times New Roman"/>
                <a:cs typeface="Times New Roman"/>
              </a:rPr>
              <a:t> </a:t>
            </a:r>
            <a:r>
              <a:rPr sz="2400" dirty="0">
                <a:solidFill>
                  <a:srgbClr val="262626"/>
                </a:solidFill>
                <a:latin typeface="Times New Roman"/>
                <a:cs typeface="Times New Roman"/>
              </a:rPr>
              <a:t>National</a:t>
            </a:r>
            <a:r>
              <a:rPr sz="2400" spc="75" dirty="0">
                <a:solidFill>
                  <a:srgbClr val="262626"/>
                </a:solidFill>
                <a:latin typeface="Times New Roman"/>
                <a:cs typeface="Times New Roman"/>
              </a:rPr>
              <a:t> </a:t>
            </a:r>
            <a:r>
              <a:rPr sz="2400" dirty="0">
                <a:solidFill>
                  <a:srgbClr val="262626"/>
                </a:solidFill>
                <a:latin typeface="Times New Roman"/>
                <a:cs typeface="Times New Roman"/>
              </a:rPr>
              <a:t>Council</a:t>
            </a:r>
            <a:r>
              <a:rPr sz="2400" spc="75" dirty="0">
                <a:solidFill>
                  <a:srgbClr val="262626"/>
                </a:solidFill>
                <a:latin typeface="Times New Roman"/>
                <a:cs typeface="Times New Roman"/>
              </a:rPr>
              <a:t> </a:t>
            </a:r>
            <a:r>
              <a:rPr sz="2400" dirty="0">
                <a:solidFill>
                  <a:srgbClr val="262626"/>
                </a:solidFill>
                <a:latin typeface="Times New Roman"/>
                <a:cs typeface="Times New Roman"/>
              </a:rPr>
              <a:t>on</a:t>
            </a:r>
            <a:r>
              <a:rPr sz="2400" spc="90" dirty="0">
                <a:solidFill>
                  <a:srgbClr val="262626"/>
                </a:solidFill>
                <a:latin typeface="Times New Roman"/>
                <a:cs typeface="Times New Roman"/>
              </a:rPr>
              <a:t> </a:t>
            </a:r>
            <a:r>
              <a:rPr sz="2400" spc="-10" dirty="0">
                <a:solidFill>
                  <a:srgbClr val="262626"/>
                </a:solidFill>
                <a:latin typeface="Times New Roman"/>
                <a:cs typeface="Times New Roman"/>
              </a:rPr>
              <a:t>Measurement </a:t>
            </a:r>
            <a:r>
              <a:rPr sz="2400" dirty="0">
                <a:solidFill>
                  <a:srgbClr val="262626"/>
                </a:solidFill>
                <a:latin typeface="Times New Roman"/>
                <a:cs typeface="Times New Roman"/>
              </a:rPr>
              <a:t>in</a:t>
            </a:r>
            <a:r>
              <a:rPr sz="2400" spc="95" dirty="0">
                <a:solidFill>
                  <a:srgbClr val="262626"/>
                </a:solidFill>
                <a:latin typeface="Times New Roman"/>
                <a:cs typeface="Times New Roman"/>
              </a:rPr>
              <a:t> </a:t>
            </a:r>
            <a:r>
              <a:rPr sz="2400" dirty="0">
                <a:solidFill>
                  <a:srgbClr val="262626"/>
                </a:solidFill>
                <a:latin typeface="Times New Roman"/>
                <a:cs typeface="Times New Roman"/>
              </a:rPr>
              <a:t>Education</a:t>
            </a:r>
            <a:r>
              <a:rPr sz="2400" spc="95" dirty="0">
                <a:solidFill>
                  <a:srgbClr val="262626"/>
                </a:solidFill>
                <a:latin typeface="Times New Roman"/>
                <a:cs typeface="Times New Roman"/>
              </a:rPr>
              <a:t> </a:t>
            </a:r>
            <a:r>
              <a:rPr sz="2400" dirty="0">
                <a:solidFill>
                  <a:srgbClr val="262626"/>
                </a:solidFill>
                <a:latin typeface="Times New Roman"/>
                <a:cs typeface="Times New Roman"/>
              </a:rPr>
              <a:t>(NCME)</a:t>
            </a:r>
            <a:r>
              <a:rPr sz="2400" spc="95" dirty="0">
                <a:solidFill>
                  <a:srgbClr val="262626"/>
                </a:solidFill>
                <a:latin typeface="Times New Roman"/>
                <a:cs typeface="Times New Roman"/>
              </a:rPr>
              <a:t> </a:t>
            </a:r>
            <a:r>
              <a:rPr sz="2400" dirty="0">
                <a:solidFill>
                  <a:srgbClr val="262626"/>
                </a:solidFill>
                <a:latin typeface="Times New Roman"/>
                <a:cs typeface="Times New Roman"/>
              </a:rPr>
              <a:t>signifies</a:t>
            </a:r>
            <a:r>
              <a:rPr sz="2400" spc="85" dirty="0">
                <a:solidFill>
                  <a:srgbClr val="262626"/>
                </a:solidFill>
                <a:latin typeface="Times New Roman"/>
                <a:cs typeface="Times New Roman"/>
              </a:rPr>
              <a:t> </a:t>
            </a:r>
            <a:r>
              <a:rPr sz="2400" dirty="0">
                <a:solidFill>
                  <a:srgbClr val="262626"/>
                </a:solidFill>
                <a:latin typeface="Times New Roman"/>
                <a:cs typeface="Times New Roman"/>
              </a:rPr>
              <a:t>a</a:t>
            </a:r>
            <a:r>
              <a:rPr sz="2400" spc="85" dirty="0">
                <a:solidFill>
                  <a:srgbClr val="262626"/>
                </a:solidFill>
                <a:latin typeface="Times New Roman"/>
                <a:cs typeface="Times New Roman"/>
              </a:rPr>
              <a:t> </a:t>
            </a:r>
            <a:r>
              <a:rPr sz="2400" dirty="0">
                <a:solidFill>
                  <a:srgbClr val="262626"/>
                </a:solidFill>
                <a:latin typeface="Times New Roman"/>
                <a:cs typeface="Times New Roman"/>
              </a:rPr>
              <a:t>commitment</a:t>
            </a:r>
            <a:r>
              <a:rPr sz="2400" spc="85" dirty="0">
                <a:solidFill>
                  <a:srgbClr val="262626"/>
                </a:solidFill>
                <a:latin typeface="Times New Roman"/>
                <a:cs typeface="Times New Roman"/>
              </a:rPr>
              <a:t> </a:t>
            </a:r>
            <a:r>
              <a:rPr sz="2400" dirty="0">
                <a:solidFill>
                  <a:srgbClr val="262626"/>
                </a:solidFill>
                <a:latin typeface="Times New Roman"/>
                <a:cs typeface="Times New Roman"/>
              </a:rPr>
              <a:t>to</a:t>
            </a:r>
            <a:r>
              <a:rPr sz="2400" spc="95" dirty="0">
                <a:solidFill>
                  <a:srgbClr val="262626"/>
                </a:solidFill>
                <a:latin typeface="Times New Roman"/>
                <a:cs typeface="Times New Roman"/>
              </a:rPr>
              <a:t> </a:t>
            </a:r>
            <a:r>
              <a:rPr sz="2400" dirty="0">
                <a:solidFill>
                  <a:srgbClr val="262626"/>
                </a:solidFill>
                <a:latin typeface="Times New Roman"/>
                <a:cs typeface="Times New Roman"/>
              </a:rPr>
              <a:t>promoting</a:t>
            </a:r>
            <a:r>
              <a:rPr sz="2400" spc="95" dirty="0">
                <a:solidFill>
                  <a:srgbClr val="262626"/>
                </a:solidFill>
                <a:latin typeface="Times New Roman"/>
                <a:cs typeface="Times New Roman"/>
              </a:rPr>
              <a:t> </a:t>
            </a:r>
            <a:r>
              <a:rPr sz="2400" b="1" dirty="0">
                <a:solidFill>
                  <a:srgbClr val="262626"/>
                </a:solidFill>
                <a:latin typeface="Times New Roman"/>
                <a:cs typeface="Times New Roman"/>
              </a:rPr>
              <a:t>ethically</a:t>
            </a:r>
            <a:r>
              <a:rPr sz="2400" spc="100" dirty="0">
                <a:solidFill>
                  <a:srgbClr val="262626"/>
                </a:solidFill>
                <a:latin typeface="Times New Roman"/>
                <a:cs typeface="Times New Roman"/>
              </a:rPr>
              <a:t> </a:t>
            </a:r>
            <a:r>
              <a:rPr sz="2400" spc="-25" dirty="0">
                <a:solidFill>
                  <a:srgbClr val="262626"/>
                </a:solidFill>
                <a:latin typeface="Times New Roman"/>
                <a:cs typeface="Times New Roman"/>
              </a:rPr>
              <a:t>and </a:t>
            </a:r>
            <a:r>
              <a:rPr sz="2400" b="1" dirty="0">
                <a:solidFill>
                  <a:srgbClr val="262626"/>
                </a:solidFill>
                <a:latin typeface="Times New Roman"/>
                <a:cs typeface="Times New Roman"/>
              </a:rPr>
              <a:t>professionally</a:t>
            </a:r>
            <a:r>
              <a:rPr sz="2400" b="1" spc="135" dirty="0">
                <a:solidFill>
                  <a:srgbClr val="262626"/>
                </a:solidFill>
                <a:latin typeface="Times New Roman"/>
                <a:cs typeface="Times New Roman"/>
              </a:rPr>
              <a:t> </a:t>
            </a:r>
            <a:r>
              <a:rPr sz="2400" b="1" dirty="0">
                <a:solidFill>
                  <a:srgbClr val="262626"/>
                </a:solidFill>
                <a:latin typeface="Times New Roman"/>
                <a:cs typeface="Times New Roman"/>
              </a:rPr>
              <a:t>responsible</a:t>
            </a:r>
            <a:r>
              <a:rPr sz="2400" b="1" spc="125" dirty="0">
                <a:solidFill>
                  <a:srgbClr val="262626"/>
                </a:solidFill>
                <a:latin typeface="Times New Roman"/>
                <a:cs typeface="Times New Roman"/>
              </a:rPr>
              <a:t> </a:t>
            </a:r>
            <a:r>
              <a:rPr sz="2400" dirty="0">
                <a:solidFill>
                  <a:srgbClr val="262626"/>
                </a:solidFill>
                <a:latin typeface="Times New Roman"/>
                <a:cs typeface="Times New Roman"/>
              </a:rPr>
              <a:t>practices</a:t>
            </a:r>
            <a:r>
              <a:rPr sz="2400" spc="130" dirty="0">
                <a:solidFill>
                  <a:srgbClr val="262626"/>
                </a:solidFill>
                <a:latin typeface="Times New Roman"/>
                <a:cs typeface="Times New Roman"/>
              </a:rPr>
              <a:t> </a:t>
            </a:r>
            <a:r>
              <a:rPr sz="2400" dirty="0">
                <a:solidFill>
                  <a:srgbClr val="262626"/>
                </a:solidFill>
                <a:latin typeface="Times New Roman"/>
                <a:cs typeface="Times New Roman"/>
              </a:rPr>
              <a:t>in</a:t>
            </a:r>
            <a:r>
              <a:rPr sz="2400" spc="135" dirty="0">
                <a:solidFill>
                  <a:srgbClr val="262626"/>
                </a:solidFill>
                <a:latin typeface="Times New Roman"/>
                <a:cs typeface="Times New Roman"/>
              </a:rPr>
              <a:t> </a:t>
            </a:r>
            <a:r>
              <a:rPr sz="2400" dirty="0">
                <a:solidFill>
                  <a:srgbClr val="262626"/>
                </a:solidFill>
                <a:latin typeface="Times New Roman"/>
                <a:cs typeface="Times New Roman"/>
              </a:rPr>
              <a:t>educational</a:t>
            </a:r>
            <a:r>
              <a:rPr sz="2400" spc="125" dirty="0">
                <a:solidFill>
                  <a:srgbClr val="262626"/>
                </a:solidFill>
                <a:latin typeface="Times New Roman"/>
                <a:cs typeface="Times New Roman"/>
              </a:rPr>
              <a:t> </a:t>
            </a:r>
            <a:r>
              <a:rPr sz="2400" dirty="0">
                <a:solidFill>
                  <a:srgbClr val="262626"/>
                </a:solidFill>
                <a:latin typeface="Times New Roman"/>
                <a:cs typeface="Times New Roman"/>
              </a:rPr>
              <a:t>measurement</a:t>
            </a:r>
            <a:r>
              <a:rPr sz="2400" spc="120" dirty="0">
                <a:solidFill>
                  <a:srgbClr val="262626"/>
                </a:solidFill>
                <a:latin typeface="Times New Roman"/>
                <a:cs typeface="Times New Roman"/>
              </a:rPr>
              <a:t> </a:t>
            </a:r>
            <a:r>
              <a:rPr sz="2400" spc="-25" dirty="0">
                <a:solidFill>
                  <a:srgbClr val="262626"/>
                </a:solidFill>
                <a:latin typeface="Times New Roman"/>
                <a:cs typeface="Times New Roman"/>
              </a:rPr>
              <a:t>and </a:t>
            </a:r>
            <a:r>
              <a:rPr sz="2400" spc="-10" dirty="0">
                <a:solidFill>
                  <a:srgbClr val="262626"/>
                </a:solidFill>
                <a:latin typeface="Times New Roman"/>
                <a:cs typeface="Times New Roman"/>
              </a:rPr>
              <a:t>evaluation.</a:t>
            </a:r>
            <a:endParaRPr sz="2400" dirty="0">
              <a:latin typeface="Times New Roman"/>
              <a:cs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7200" y="583180"/>
            <a:ext cx="8434705" cy="945900"/>
          </a:xfrm>
          <a:prstGeom prst="rect">
            <a:avLst/>
          </a:prstGeom>
          <a:solidFill>
            <a:srgbClr val="FFFFFF"/>
          </a:solidFill>
          <a:ln w="25458">
            <a:solidFill>
              <a:srgbClr val="404040"/>
            </a:solidFill>
          </a:ln>
        </p:spPr>
        <p:txBody>
          <a:bodyPr vert="horz" wrap="square" lIns="0" tIns="132080" rIns="0" bIns="0" rtlCol="0">
            <a:spAutoFit/>
          </a:bodyPr>
          <a:lstStyle/>
          <a:p>
            <a:pPr marR="11430" algn="ctr">
              <a:lnSpc>
                <a:spcPct val="100000"/>
              </a:lnSpc>
              <a:spcBef>
                <a:spcPts val="1040"/>
              </a:spcBef>
            </a:pPr>
            <a:r>
              <a:rPr spc="100" dirty="0">
                <a:solidFill>
                  <a:schemeClr val="accent1"/>
                </a:solidFill>
                <a:latin typeface="Times New Roman" panose="02020603050405020304" pitchFamily="18" charset="0"/>
                <a:cs typeface="Times New Roman" panose="02020603050405020304" pitchFamily="18" charset="0"/>
              </a:rPr>
              <a:t>OUTLINE</a:t>
            </a:r>
          </a:p>
        </p:txBody>
      </p:sp>
      <p:sp>
        <p:nvSpPr>
          <p:cNvPr id="3" name="object 3"/>
          <p:cNvSpPr txBox="1"/>
          <p:nvPr/>
        </p:nvSpPr>
        <p:spPr>
          <a:xfrm>
            <a:off x="609600" y="1953752"/>
            <a:ext cx="8763000" cy="5599610"/>
          </a:xfrm>
          <a:prstGeom prst="rect">
            <a:avLst/>
          </a:prstGeom>
        </p:spPr>
        <p:txBody>
          <a:bodyPr vert="horz" wrap="square" lIns="0" tIns="122555" rIns="0" bIns="0" rtlCol="0">
            <a:spAutoFit/>
          </a:bodyPr>
          <a:lstStyle/>
          <a:p>
            <a:pPr marL="226060" indent="-213360">
              <a:lnSpc>
                <a:spcPct val="100000"/>
              </a:lnSpc>
              <a:spcBef>
                <a:spcPts val="965"/>
              </a:spcBef>
              <a:buSzPct val="95454"/>
              <a:buAutoNum type="arabicPeriod"/>
              <a:tabLst>
                <a:tab pos="226060" algn="l"/>
              </a:tabLst>
            </a:pPr>
            <a:r>
              <a:rPr sz="2200" spc="-10" dirty="0">
                <a:solidFill>
                  <a:srgbClr val="262626"/>
                </a:solidFill>
                <a:latin typeface="Times New Roman"/>
                <a:cs typeface="Times New Roman"/>
              </a:rPr>
              <a:t>Introduction</a:t>
            </a:r>
            <a:endParaRPr sz="2200" dirty="0">
              <a:latin typeface="Times New Roman"/>
              <a:cs typeface="Times New Roman"/>
            </a:endParaRPr>
          </a:p>
          <a:p>
            <a:pPr marL="226060" indent="-213360">
              <a:lnSpc>
                <a:spcPct val="100000"/>
              </a:lnSpc>
              <a:spcBef>
                <a:spcPts val="860"/>
              </a:spcBef>
              <a:buSzPct val="95454"/>
              <a:buAutoNum type="arabicPeriod"/>
              <a:tabLst>
                <a:tab pos="226060" algn="l"/>
              </a:tabLst>
            </a:pPr>
            <a:r>
              <a:rPr sz="2200" dirty="0">
                <a:solidFill>
                  <a:srgbClr val="262626"/>
                </a:solidFill>
                <a:latin typeface="Times New Roman"/>
                <a:cs typeface="Times New Roman"/>
              </a:rPr>
              <a:t>Definition</a:t>
            </a:r>
            <a:r>
              <a:rPr sz="2200" spc="75" dirty="0">
                <a:solidFill>
                  <a:srgbClr val="262626"/>
                </a:solidFill>
                <a:latin typeface="Times New Roman"/>
                <a:cs typeface="Times New Roman"/>
              </a:rPr>
              <a:t> </a:t>
            </a:r>
            <a:r>
              <a:rPr sz="2200" dirty="0">
                <a:solidFill>
                  <a:srgbClr val="262626"/>
                </a:solidFill>
                <a:latin typeface="Times New Roman"/>
                <a:cs typeface="Times New Roman"/>
              </a:rPr>
              <a:t>of</a:t>
            </a:r>
            <a:r>
              <a:rPr sz="2200" spc="90" dirty="0">
                <a:solidFill>
                  <a:srgbClr val="262626"/>
                </a:solidFill>
                <a:latin typeface="Times New Roman"/>
                <a:cs typeface="Times New Roman"/>
              </a:rPr>
              <a:t> </a:t>
            </a:r>
            <a:r>
              <a:rPr sz="2200" dirty="0">
                <a:solidFill>
                  <a:srgbClr val="262626"/>
                </a:solidFill>
                <a:latin typeface="Times New Roman"/>
                <a:cs typeface="Times New Roman"/>
              </a:rPr>
              <a:t>the</a:t>
            </a:r>
            <a:r>
              <a:rPr sz="2200" spc="85" dirty="0">
                <a:solidFill>
                  <a:srgbClr val="262626"/>
                </a:solidFill>
                <a:latin typeface="Times New Roman"/>
                <a:cs typeface="Times New Roman"/>
              </a:rPr>
              <a:t> </a:t>
            </a:r>
            <a:r>
              <a:rPr sz="2200" dirty="0">
                <a:solidFill>
                  <a:srgbClr val="262626"/>
                </a:solidFill>
                <a:latin typeface="Times New Roman"/>
                <a:cs typeface="Times New Roman"/>
              </a:rPr>
              <a:t>Code</a:t>
            </a:r>
            <a:r>
              <a:rPr sz="2200" spc="85" dirty="0">
                <a:solidFill>
                  <a:srgbClr val="262626"/>
                </a:solidFill>
                <a:latin typeface="Times New Roman"/>
                <a:cs typeface="Times New Roman"/>
              </a:rPr>
              <a:t> </a:t>
            </a:r>
            <a:r>
              <a:rPr lang="en-US" sz="2200" spc="85" dirty="0">
                <a:solidFill>
                  <a:srgbClr val="262626"/>
                </a:solidFill>
                <a:latin typeface="Times New Roman"/>
                <a:cs typeface="Times New Roman"/>
              </a:rPr>
              <a:t>o</a:t>
            </a:r>
            <a:r>
              <a:rPr sz="2200" dirty="0">
                <a:solidFill>
                  <a:srgbClr val="262626"/>
                </a:solidFill>
                <a:latin typeface="Times New Roman"/>
                <a:cs typeface="Times New Roman"/>
              </a:rPr>
              <a:t>f</a:t>
            </a:r>
            <a:r>
              <a:rPr sz="2200" spc="90" dirty="0">
                <a:solidFill>
                  <a:srgbClr val="262626"/>
                </a:solidFill>
                <a:latin typeface="Times New Roman"/>
                <a:cs typeface="Times New Roman"/>
              </a:rPr>
              <a:t> </a:t>
            </a:r>
            <a:r>
              <a:rPr sz="2200" dirty="0">
                <a:solidFill>
                  <a:srgbClr val="262626"/>
                </a:solidFill>
                <a:latin typeface="Times New Roman"/>
                <a:cs typeface="Times New Roman"/>
              </a:rPr>
              <a:t>Professional</a:t>
            </a:r>
            <a:r>
              <a:rPr sz="2200" spc="80" dirty="0">
                <a:solidFill>
                  <a:srgbClr val="262626"/>
                </a:solidFill>
                <a:latin typeface="Times New Roman"/>
                <a:cs typeface="Times New Roman"/>
              </a:rPr>
              <a:t> </a:t>
            </a:r>
            <a:r>
              <a:rPr sz="2200" spc="-10" dirty="0">
                <a:solidFill>
                  <a:srgbClr val="262626"/>
                </a:solidFill>
                <a:latin typeface="Times New Roman"/>
                <a:cs typeface="Times New Roman"/>
              </a:rPr>
              <a:t>Responsibility</a:t>
            </a:r>
            <a:endParaRPr sz="2200" dirty="0">
              <a:latin typeface="Times New Roman"/>
              <a:cs typeface="Times New Roman"/>
            </a:endParaRPr>
          </a:p>
          <a:p>
            <a:pPr marL="226060" indent="-213360">
              <a:lnSpc>
                <a:spcPct val="100000"/>
              </a:lnSpc>
              <a:spcBef>
                <a:spcPts val="960"/>
              </a:spcBef>
              <a:buSzPct val="95454"/>
              <a:buAutoNum type="arabicPeriod"/>
              <a:tabLst>
                <a:tab pos="226060" algn="l"/>
              </a:tabLst>
            </a:pPr>
            <a:r>
              <a:rPr sz="2200" dirty="0">
                <a:solidFill>
                  <a:srgbClr val="262626"/>
                </a:solidFill>
                <a:latin typeface="Times New Roman"/>
                <a:cs typeface="Times New Roman"/>
              </a:rPr>
              <a:t>Purpose</a:t>
            </a:r>
            <a:r>
              <a:rPr sz="2200" spc="80" dirty="0">
                <a:solidFill>
                  <a:srgbClr val="262626"/>
                </a:solidFill>
                <a:latin typeface="Times New Roman"/>
                <a:cs typeface="Times New Roman"/>
              </a:rPr>
              <a:t> </a:t>
            </a:r>
            <a:r>
              <a:rPr sz="2200" dirty="0">
                <a:solidFill>
                  <a:srgbClr val="262626"/>
                </a:solidFill>
                <a:latin typeface="Times New Roman"/>
                <a:cs typeface="Times New Roman"/>
              </a:rPr>
              <a:t>of</a:t>
            </a:r>
            <a:r>
              <a:rPr sz="2200" spc="90" dirty="0">
                <a:solidFill>
                  <a:srgbClr val="262626"/>
                </a:solidFill>
                <a:latin typeface="Times New Roman"/>
                <a:cs typeface="Times New Roman"/>
              </a:rPr>
              <a:t> </a:t>
            </a:r>
            <a:r>
              <a:rPr sz="2200" dirty="0">
                <a:solidFill>
                  <a:srgbClr val="262626"/>
                </a:solidFill>
                <a:latin typeface="Times New Roman"/>
                <a:cs typeface="Times New Roman"/>
              </a:rPr>
              <a:t>Code</a:t>
            </a:r>
            <a:r>
              <a:rPr sz="2200" spc="80" dirty="0">
                <a:solidFill>
                  <a:srgbClr val="262626"/>
                </a:solidFill>
                <a:latin typeface="Times New Roman"/>
                <a:cs typeface="Times New Roman"/>
              </a:rPr>
              <a:t> </a:t>
            </a:r>
            <a:r>
              <a:rPr sz="2200" dirty="0">
                <a:solidFill>
                  <a:srgbClr val="262626"/>
                </a:solidFill>
                <a:latin typeface="Times New Roman"/>
                <a:cs typeface="Times New Roman"/>
              </a:rPr>
              <a:t>of</a:t>
            </a:r>
            <a:r>
              <a:rPr sz="2200" spc="90" dirty="0">
                <a:solidFill>
                  <a:srgbClr val="262626"/>
                </a:solidFill>
                <a:latin typeface="Times New Roman"/>
                <a:cs typeface="Times New Roman"/>
              </a:rPr>
              <a:t> </a:t>
            </a:r>
            <a:r>
              <a:rPr sz="2200" dirty="0">
                <a:solidFill>
                  <a:srgbClr val="262626"/>
                </a:solidFill>
                <a:latin typeface="Times New Roman"/>
                <a:cs typeface="Times New Roman"/>
              </a:rPr>
              <a:t>Professional</a:t>
            </a:r>
            <a:r>
              <a:rPr sz="2200" spc="75" dirty="0">
                <a:solidFill>
                  <a:srgbClr val="262626"/>
                </a:solidFill>
                <a:latin typeface="Times New Roman"/>
                <a:cs typeface="Times New Roman"/>
              </a:rPr>
              <a:t> </a:t>
            </a:r>
            <a:r>
              <a:rPr sz="2200" spc="-10" dirty="0">
                <a:solidFill>
                  <a:srgbClr val="262626"/>
                </a:solidFill>
                <a:latin typeface="Times New Roman"/>
                <a:cs typeface="Times New Roman"/>
              </a:rPr>
              <a:t>Responsibility</a:t>
            </a:r>
            <a:endParaRPr sz="2200" dirty="0">
              <a:latin typeface="Times New Roman"/>
              <a:cs typeface="Times New Roman"/>
            </a:endParaRPr>
          </a:p>
          <a:p>
            <a:pPr marL="226060" indent="-213360">
              <a:lnSpc>
                <a:spcPct val="100000"/>
              </a:lnSpc>
              <a:spcBef>
                <a:spcPts val="865"/>
              </a:spcBef>
              <a:buSzPct val="95454"/>
              <a:buAutoNum type="arabicPeriod"/>
              <a:tabLst>
                <a:tab pos="226060" algn="l"/>
              </a:tabLst>
            </a:pPr>
            <a:r>
              <a:rPr sz="2200" dirty="0">
                <a:solidFill>
                  <a:srgbClr val="262626"/>
                </a:solidFill>
                <a:latin typeface="Times New Roman"/>
                <a:cs typeface="Times New Roman"/>
              </a:rPr>
              <a:t>Eight</a:t>
            </a:r>
            <a:r>
              <a:rPr sz="2200" spc="80" dirty="0">
                <a:solidFill>
                  <a:srgbClr val="262626"/>
                </a:solidFill>
                <a:latin typeface="Times New Roman"/>
                <a:cs typeface="Times New Roman"/>
              </a:rPr>
              <a:t> </a:t>
            </a:r>
            <a:r>
              <a:rPr sz="2200" dirty="0">
                <a:solidFill>
                  <a:srgbClr val="262626"/>
                </a:solidFill>
                <a:latin typeface="Times New Roman"/>
                <a:cs typeface="Times New Roman"/>
              </a:rPr>
              <a:t>majors</a:t>
            </a:r>
            <a:r>
              <a:rPr sz="2200" spc="90" dirty="0">
                <a:solidFill>
                  <a:srgbClr val="262626"/>
                </a:solidFill>
                <a:latin typeface="Times New Roman"/>
                <a:cs typeface="Times New Roman"/>
              </a:rPr>
              <a:t> </a:t>
            </a:r>
            <a:r>
              <a:rPr sz="2200" dirty="0">
                <a:solidFill>
                  <a:srgbClr val="262626"/>
                </a:solidFill>
                <a:latin typeface="Times New Roman"/>
                <a:cs typeface="Times New Roman"/>
              </a:rPr>
              <a:t>area</a:t>
            </a:r>
            <a:r>
              <a:rPr sz="2200" spc="85" dirty="0">
                <a:solidFill>
                  <a:srgbClr val="262626"/>
                </a:solidFill>
                <a:latin typeface="Times New Roman"/>
                <a:cs typeface="Times New Roman"/>
              </a:rPr>
              <a:t> </a:t>
            </a:r>
            <a:r>
              <a:rPr sz="2200" dirty="0">
                <a:solidFill>
                  <a:srgbClr val="262626"/>
                </a:solidFill>
                <a:latin typeface="Times New Roman"/>
                <a:cs typeface="Times New Roman"/>
              </a:rPr>
              <a:t>of</a:t>
            </a:r>
            <a:r>
              <a:rPr sz="2200" spc="95" dirty="0">
                <a:solidFill>
                  <a:srgbClr val="262626"/>
                </a:solidFill>
                <a:latin typeface="Times New Roman"/>
                <a:cs typeface="Times New Roman"/>
              </a:rPr>
              <a:t> </a:t>
            </a:r>
            <a:r>
              <a:rPr sz="2200" dirty="0">
                <a:solidFill>
                  <a:srgbClr val="262626"/>
                </a:solidFill>
                <a:latin typeface="Times New Roman"/>
                <a:cs typeface="Times New Roman"/>
              </a:rPr>
              <a:t>code</a:t>
            </a:r>
            <a:r>
              <a:rPr sz="2200" spc="90" dirty="0">
                <a:solidFill>
                  <a:srgbClr val="262626"/>
                </a:solidFill>
                <a:latin typeface="Times New Roman"/>
                <a:cs typeface="Times New Roman"/>
              </a:rPr>
              <a:t> </a:t>
            </a:r>
            <a:r>
              <a:rPr sz="2200" dirty="0">
                <a:solidFill>
                  <a:srgbClr val="262626"/>
                </a:solidFill>
                <a:latin typeface="Times New Roman"/>
                <a:cs typeface="Times New Roman"/>
              </a:rPr>
              <a:t>professional</a:t>
            </a:r>
            <a:r>
              <a:rPr sz="2200" spc="80" dirty="0">
                <a:solidFill>
                  <a:srgbClr val="262626"/>
                </a:solidFill>
                <a:latin typeface="Times New Roman"/>
                <a:cs typeface="Times New Roman"/>
              </a:rPr>
              <a:t> </a:t>
            </a:r>
            <a:r>
              <a:rPr sz="2200" dirty="0">
                <a:solidFill>
                  <a:srgbClr val="262626"/>
                </a:solidFill>
                <a:latin typeface="Times New Roman"/>
                <a:cs typeface="Times New Roman"/>
              </a:rPr>
              <a:t>responsibility</a:t>
            </a:r>
            <a:r>
              <a:rPr sz="2200" spc="95" dirty="0">
                <a:solidFill>
                  <a:srgbClr val="262626"/>
                </a:solidFill>
                <a:latin typeface="Times New Roman"/>
                <a:cs typeface="Times New Roman"/>
              </a:rPr>
              <a:t> </a:t>
            </a:r>
            <a:r>
              <a:rPr sz="2200" spc="-10" dirty="0">
                <a:solidFill>
                  <a:srgbClr val="262626"/>
                </a:solidFill>
                <a:latin typeface="Times New Roman"/>
                <a:cs typeface="Times New Roman"/>
              </a:rPr>
              <a:t>through</a:t>
            </a:r>
            <a:endParaRPr lang="en-US" sz="2200" spc="-10" dirty="0">
              <a:solidFill>
                <a:srgbClr val="262626"/>
              </a:solidFill>
              <a:latin typeface="Times New Roman"/>
              <a:cs typeface="Times New Roman"/>
            </a:endParaRPr>
          </a:p>
          <a:p>
            <a:pPr marL="905510" lvl="1" indent="-342900">
              <a:lnSpc>
                <a:spcPct val="100000"/>
              </a:lnSpc>
              <a:spcBef>
                <a:spcPts val="865"/>
              </a:spcBef>
              <a:buFont typeface="Arial" panose="020B0604020202020204" pitchFamily="34" charset="0"/>
              <a:buChar char="•"/>
              <a:tabLst>
                <a:tab pos="867410" algn="l"/>
              </a:tabLst>
            </a:pPr>
            <a:r>
              <a:rPr lang="en-US" sz="2000" spc="-10" dirty="0">
                <a:solidFill>
                  <a:srgbClr val="262626"/>
                </a:solidFill>
                <a:latin typeface="Times New Roman"/>
                <a:cs typeface="Times New Roman"/>
              </a:rPr>
              <a:t>Develop</a:t>
            </a:r>
            <a:r>
              <a:rPr lang="en-US" sz="2000" spc="-50" dirty="0">
                <a:solidFill>
                  <a:srgbClr val="262626"/>
                </a:solidFill>
                <a:latin typeface="Times New Roman"/>
                <a:cs typeface="Times New Roman"/>
              </a:rPr>
              <a:t> </a:t>
            </a:r>
            <a:r>
              <a:rPr lang="en-US" sz="2000" spc="-10" dirty="0">
                <a:solidFill>
                  <a:srgbClr val="262626"/>
                </a:solidFill>
                <a:latin typeface="Times New Roman"/>
                <a:cs typeface="Times New Roman"/>
              </a:rPr>
              <a:t>Assessments</a:t>
            </a:r>
            <a:endParaRPr lang="en-US" sz="2000" dirty="0">
              <a:latin typeface="Times New Roman"/>
              <a:cs typeface="Times New Roman"/>
            </a:endParaRPr>
          </a:p>
          <a:p>
            <a:pPr marL="905510" lvl="1" indent="-342900">
              <a:lnSpc>
                <a:spcPct val="100000"/>
              </a:lnSpc>
              <a:spcBef>
                <a:spcPts val="770"/>
              </a:spcBef>
              <a:buFont typeface="Arial" panose="020B0604020202020204" pitchFamily="34" charset="0"/>
              <a:buChar char="•"/>
              <a:tabLst>
                <a:tab pos="867410" algn="l"/>
              </a:tabLst>
            </a:pPr>
            <a:r>
              <a:rPr lang="en-US" sz="2000" dirty="0">
                <a:solidFill>
                  <a:srgbClr val="262626"/>
                </a:solidFill>
                <a:latin typeface="Times New Roman"/>
                <a:cs typeface="Times New Roman"/>
              </a:rPr>
              <a:t>Market</a:t>
            </a:r>
            <a:r>
              <a:rPr lang="en-US" sz="2000" spc="-35" dirty="0">
                <a:solidFill>
                  <a:srgbClr val="262626"/>
                </a:solidFill>
                <a:latin typeface="Times New Roman"/>
                <a:cs typeface="Times New Roman"/>
              </a:rPr>
              <a:t> </a:t>
            </a:r>
            <a:r>
              <a:rPr lang="en-US" sz="2000" dirty="0">
                <a:solidFill>
                  <a:srgbClr val="262626"/>
                </a:solidFill>
                <a:latin typeface="Times New Roman"/>
                <a:cs typeface="Times New Roman"/>
              </a:rPr>
              <a:t>and</a:t>
            </a:r>
            <a:r>
              <a:rPr lang="en-US" sz="2000" spc="-15" dirty="0">
                <a:solidFill>
                  <a:srgbClr val="262626"/>
                </a:solidFill>
                <a:latin typeface="Times New Roman"/>
                <a:cs typeface="Times New Roman"/>
              </a:rPr>
              <a:t> </a:t>
            </a:r>
            <a:r>
              <a:rPr lang="en-US" sz="2000" spc="-10" dirty="0">
                <a:solidFill>
                  <a:srgbClr val="262626"/>
                </a:solidFill>
                <a:latin typeface="Times New Roman"/>
                <a:cs typeface="Times New Roman"/>
              </a:rPr>
              <a:t>Sell</a:t>
            </a:r>
            <a:r>
              <a:rPr lang="en-US" sz="2000" spc="-95" dirty="0">
                <a:solidFill>
                  <a:srgbClr val="262626"/>
                </a:solidFill>
                <a:latin typeface="Times New Roman"/>
                <a:cs typeface="Times New Roman"/>
              </a:rPr>
              <a:t> </a:t>
            </a:r>
            <a:r>
              <a:rPr lang="en-US" sz="2000" spc="-10" dirty="0">
                <a:solidFill>
                  <a:srgbClr val="262626"/>
                </a:solidFill>
                <a:latin typeface="Times New Roman"/>
                <a:cs typeface="Times New Roman"/>
              </a:rPr>
              <a:t>Assessments</a:t>
            </a:r>
            <a:endParaRPr lang="en-US" sz="2000" dirty="0">
              <a:latin typeface="Times New Roman"/>
              <a:cs typeface="Times New Roman"/>
            </a:endParaRPr>
          </a:p>
          <a:p>
            <a:pPr marL="905510" indent="-342900">
              <a:lnSpc>
                <a:spcPct val="100000"/>
              </a:lnSpc>
              <a:spcBef>
                <a:spcPts val="790"/>
              </a:spcBef>
              <a:buFont typeface="Arial" panose="020B0604020202020204" pitchFamily="34" charset="0"/>
              <a:buChar char="•"/>
            </a:pPr>
            <a:r>
              <a:rPr lang="en-US" sz="2000" dirty="0">
                <a:solidFill>
                  <a:srgbClr val="262626"/>
                </a:solidFill>
                <a:latin typeface="Times New Roman"/>
                <a:cs typeface="Times New Roman"/>
              </a:rPr>
              <a:t>Select</a:t>
            </a:r>
            <a:r>
              <a:rPr lang="en-US" sz="2000" spc="-25" dirty="0">
                <a:solidFill>
                  <a:srgbClr val="262626"/>
                </a:solidFill>
                <a:latin typeface="Times New Roman"/>
                <a:cs typeface="Times New Roman"/>
              </a:rPr>
              <a:t> </a:t>
            </a:r>
            <a:r>
              <a:rPr lang="en-US" sz="2000" spc="-10" dirty="0">
                <a:solidFill>
                  <a:srgbClr val="262626"/>
                </a:solidFill>
                <a:latin typeface="Times New Roman"/>
                <a:cs typeface="Times New Roman"/>
              </a:rPr>
              <a:t>assessment</a:t>
            </a:r>
            <a:endParaRPr lang="en-US" sz="2000" spc="-10" dirty="0">
              <a:solidFill>
                <a:sysClr val="windowText" lastClr="000000"/>
              </a:solidFill>
            </a:endParaRPr>
          </a:p>
          <a:p>
            <a:pPr marL="905510" indent="-342900">
              <a:lnSpc>
                <a:spcPct val="100000"/>
              </a:lnSpc>
              <a:spcBef>
                <a:spcPts val="790"/>
              </a:spcBef>
              <a:buFont typeface="Arial" panose="020B0604020202020204" pitchFamily="34" charset="0"/>
              <a:buChar char="•"/>
            </a:pPr>
            <a:r>
              <a:rPr lang="en-US" sz="2000" dirty="0">
                <a:solidFill>
                  <a:srgbClr val="262626"/>
                </a:solidFill>
                <a:latin typeface="Times New Roman"/>
                <a:cs typeface="Times New Roman"/>
              </a:rPr>
              <a:t>Administer</a:t>
            </a:r>
            <a:r>
              <a:rPr lang="en-US" sz="2000" spc="-95" dirty="0">
                <a:solidFill>
                  <a:srgbClr val="262626"/>
                </a:solidFill>
                <a:latin typeface="Times New Roman"/>
                <a:cs typeface="Times New Roman"/>
              </a:rPr>
              <a:t> </a:t>
            </a:r>
            <a:r>
              <a:rPr lang="en-US" sz="2000" spc="-10" dirty="0">
                <a:solidFill>
                  <a:srgbClr val="262626"/>
                </a:solidFill>
                <a:latin typeface="Times New Roman"/>
                <a:cs typeface="Times New Roman"/>
              </a:rPr>
              <a:t>assessment</a:t>
            </a:r>
            <a:endParaRPr lang="en-US" sz="2000" dirty="0">
              <a:latin typeface="Times New Roman"/>
              <a:cs typeface="Times New Roman"/>
            </a:endParaRPr>
          </a:p>
          <a:p>
            <a:pPr marL="905510" lvl="1" indent="-342900">
              <a:lnSpc>
                <a:spcPct val="100000"/>
              </a:lnSpc>
              <a:spcBef>
                <a:spcPts val="790"/>
              </a:spcBef>
              <a:buFont typeface="Arial" panose="020B0604020202020204" pitchFamily="34" charset="0"/>
              <a:buChar char="•"/>
              <a:tabLst>
                <a:tab pos="867410" algn="l"/>
              </a:tabLst>
            </a:pPr>
            <a:r>
              <a:rPr lang="en-US" sz="2000" spc="-10" dirty="0">
                <a:solidFill>
                  <a:srgbClr val="262626"/>
                </a:solidFill>
                <a:latin typeface="Times New Roman"/>
                <a:cs typeface="Times New Roman"/>
              </a:rPr>
              <a:t>Score</a:t>
            </a:r>
            <a:r>
              <a:rPr lang="en-US" sz="2000" spc="-85" dirty="0">
                <a:solidFill>
                  <a:srgbClr val="262626"/>
                </a:solidFill>
                <a:latin typeface="Times New Roman"/>
                <a:cs typeface="Times New Roman"/>
              </a:rPr>
              <a:t> </a:t>
            </a:r>
            <a:r>
              <a:rPr lang="en-US" sz="2000" spc="-10" dirty="0">
                <a:solidFill>
                  <a:srgbClr val="262626"/>
                </a:solidFill>
                <a:latin typeface="Times New Roman"/>
                <a:cs typeface="Times New Roman"/>
              </a:rPr>
              <a:t>Assessments</a:t>
            </a:r>
            <a:endParaRPr lang="en-US" sz="2000" dirty="0">
              <a:latin typeface="Times New Roman"/>
              <a:cs typeface="Times New Roman"/>
            </a:endParaRPr>
          </a:p>
          <a:p>
            <a:pPr marL="905510" lvl="1" indent="-342900">
              <a:lnSpc>
                <a:spcPct val="100000"/>
              </a:lnSpc>
              <a:spcBef>
                <a:spcPts val="865"/>
              </a:spcBef>
              <a:buFont typeface="Arial" panose="020B0604020202020204" pitchFamily="34" charset="0"/>
              <a:buChar char="•"/>
              <a:tabLst>
                <a:tab pos="867410" algn="l"/>
              </a:tabLst>
            </a:pPr>
            <a:r>
              <a:rPr lang="en-US" sz="2000" dirty="0">
                <a:solidFill>
                  <a:srgbClr val="262626"/>
                </a:solidFill>
                <a:latin typeface="Times New Roman"/>
                <a:cs typeface="Times New Roman"/>
              </a:rPr>
              <a:t>Interpret,</a:t>
            </a:r>
            <a:r>
              <a:rPr lang="en-US" sz="2000" spc="-75" dirty="0">
                <a:solidFill>
                  <a:srgbClr val="262626"/>
                </a:solidFill>
                <a:latin typeface="Times New Roman"/>
                <a:cs typeface="Times New Roman"/>
              </a:rPr>
              <a:t> </a:t>
            </a:r>
            <a:r>
              <a:rPr lang="en-US" sz="2000" dirty="0">
                <a:solidFill>
                  <a:srgbClr val="262626"/>
                </a:solidFill>
                <a:latin typeface="Times New Roman"/>
                <a:cs typeface="Times New Roman"/>
              </a:rPr>
              <a:t>Use,</a:t>
            </a:r>
            <a:r>
              <a:rPr lang="en-US" sz="2000" spc="-40" dirty="0">
                <a:solidFill>
                  <a:srgbClr val="262626"/>
                </a:solidFill>
                <a:latin typeface="Times New Roman"/>
                <a:cs typeface="Times New Roman"/>
              </a:rPr>
              <a:t> </a:t>
            </a:r>
            <a:r>
              <a:rPr lang="en-US" sz="2000" dirty="0">
                <a:solidFill>
                  <a:srgbClr val="262626"/>
                </a:solidFill>
                <a:latin typeface="Times New Roman"/>
                <a:cs typeface="Times New Roman"/>
              </a:rPr>
              <a:t>and</a:t>
            </a:r>
            <a:r>
              <a:rPr lang="en-US" sz="2000" spc="-40" dirty="0">
                <a:solidFill>
                  <a:srgbClr val="262626"/>
                </a:solidFill>
                <a:latin typeface="Times New Roman"/>
                <a:cs typeface="Times New Roman"/>
              </a:rPr>
              <a:t> </a:t>
            </a:r>
            <a:r>
              <a:rPr lang="en-US" sz="2000" spc="-10" dirty="0">
                <a:solidFill>
                  <a:srgbClr val="262626"/>
                </a:solidFill>
                <a:latin typeface="Times New Roman"/>
                <a:cs typeface="Times New Roman"/>
              </a:rPr>
              <a:t>Communicate</a:t>
            </a:r>
            <a:r>
              <a:rPr lang="en-US" sz="2000" spc="-90" dirty="0">
                <a:solidFill>
                  <a:srgbClr val="262626"/>
                </a:solidFill>
                <a:latin typeface="Times New Roman"/>
                <a:cs typeface="Times New Roman"/>
              </a:rPr>
              <a:t> </a:t>
            </a:r>
            <a:r>
              <a:rPr lang="en-US" sz="2000" dirty="0">
                <a:solidFill>
                  <a:srgbClr val="262626"/>
                </a:solidFill>
                <a:latin typeface="Times New Roman"/>
                <a:cs typeface="Times New Roman"/>
              </a:rPr>
              <a:t>Assessment</a:t>
            </a:r>
            <a:r>
              <a:rPr lang="en-US" sz="2000" spc="-40" dirty="0">
                <a:solidFill>
                  <a:srgbClr val="262626"/>
                </a:solidFill>
                <a:latin typeface="Times New Roman"/>
                <a:cs typeface="Times New Roman"/>
              </a:rPr>
              <a:t> </a:t>
            </a:r>
            <a:r>
              <a:rPr lang="en-US" sz="2000" spc="-10" dirty="0">
                <a:solidFill>
                  <a:srgbClr val="262626"/>
                </a:solidFill>
                <a:latin typeface="Times New Roman"/>
                <a:cs typeface="Times New Roman"/>
              </a:rPr>
              <a:t>Results</a:t>
            </a:r>
            <a:endParaRPr lang="en-US" sz="2000" dirty="0">
              <a:latin typeface="Times New Roman"/>
              <a:cs typeface="Times New Roman"/>
            </a:endParaRPr>
          </a:p>
          <a:p>
            <a:pPr marL="905510" lvl="1" indent="-342900">
              <a:lnSpc>
                <a:spcPct val="100000"/>
              </a:lnSpc>
              <a:spcBef>
                <a:spcPts val="790"/>
              </a:spcBef>
              <a:buFont typeface="Arial" panose="020B0604020202020204" pitchFamily="34" charset="0"/>
              <a:buChar char="•"/>
              <a:tabLst>
                <a:tab pos="867410" algn="l"/>
              </a:tabLst>
            </a:pPr>
            <a:r>
              <a:rPr lang="en-US" sz="2000" spc="-10" dirty="0">
                <a:solidFill>
                  <a:srgbClr val="262626"/>
                </a:solidFill>
                <a:latin typeface="Times New Roman"/>
                <a:cs typeface="Times New Roman"/>
              </a:rPr>
              <a:t>Educate</a:t>
            </a:r>
            <a:r>
              <a:rPr lang="en-US" sz="2000" spc="-65" dirty="0">
                <a:solidFill>
                  <a:srgbClr val="262626"/>
                </a:solidFill>
                <a:latin typeface="Times New Roman"/>
                <a:cs typeface="Times New Roman"/>
              </a:rPr>
              <a:t> </a:t>
            </a:r>
            <a:r>
              <a:rPr lang="en-US" sz="2000" spc="-10" dirty="0">
                <a:solidFill>
                  <a:srgbClr val="262626"/>
                </a:solidFill>
                <a:latin typeface="Times New Roman"/>
                <a:cs typeface="Times New Roman"/>
              </a:rPr>
              <a:t>About</a:t>
            </a:r>
            <a:r>
              <a:rPr lang="en-US" sz="2000" spc="-70" dirty="0">
                <a:solidFill>
                  <a:srgbClr val="262626"/>
                </a:solidFill>
                <a:latin typeface="Times New Roman"/>
                <a:cs typeface="Times New Roman"/>
              </a:rPr>
              <a:t> </a:t>
            </a:r>
            <a:r>
              <a:rPr lang="en-US" sz="2000" spc="-10" dirty="0">
                <a:solidFill>
                  <a:srgbClr val="262626"/>
                </a:solidFill>
                <a:latin typeface="Times New Roman"/>
                <a:cs typeface="Times New Roman"/>
              </a:rPr>
              <a:t>Assessment</a:t>
            </a:r>
            <a:endParaRPr lang="en-US" sz="2000" dirty="0">
              <a:latin typeface="Times New Roman"/>
              <a:cs typeface="Times New Roman"/>
            </a:endParaRPr>
          </a:p>
          <a:p>
            <a:pPr marL="905510" lvl="1" indent="-342900">
              <a:lnSpc>
                <a:spcPct val="100000"/>
              </a:lnSpc>
              <a:spcBef>
                <a:spcPts val="770"/>
              </a:spcBef>
              <a:buFont typeface="Arial" panose="020B0604020202020204" pitchFamily="34" charset="0"/>
              <a:buChar char="•"/>
              <a:tabLst>
                <a:tab pos="867410" algn="l"/>
              </a:tabLst>
            </a:pPr>
            <a:r>
              <a:rPr lang="en-US" sz="2000" dirty="0">
                <a:solidFill>
                  <a:srgbClr val="262626"/>
                </a:solidFill>
                <a:latin typeface="Times New Roman"/>
                <a:cs typeface="Times New Roman"/>
              </a:rPr>
              <a:t>Evaluate</a:t>
            </a:r>
            <a:r>
              <a:rPr lang="en-US" sz="2000" spc="-65" dirty="0">
                <a:solidFill>
                  <a:srgbClr val="262626"/>
                </a:solidFill>
                <a:latin typeface="Times New Roman"/>
                <a:cs typeface="Times New Roman"/>
              </a:rPr>
              <a:t> </a:t>
            </a:r>
            <a:r>
              <a:rPr lang="en-US" sz="2000" dirty="0">
                <a:solidFill>
                  <a:srgbClr val="262626"/>
                </a:solidFill>
                <a:latin typeface="Times New Roman"/>
                <a:cs typeface="Times New Roman"/>
              </a:rPr>
              <a:t>Educational</a:t>
            </a:r>
            <a:r>
              <a:rPr lang="en-US" sz="2000" spc="-70" dirty="0">
                <a:solidFill>
                  <a:srgbClr val="262626"/>
                </a:solidFill>
                <a:latin typeface="Times New Roman"/>
                <a:cs typeface="Times New Roman"/>
              </a:rPr>
              <a:t> </a:t>
            </a:r>
            <a:r>
              <a:rPr lang="en-US" sz="2000" spc="-10" dirty="0">
                <a:solidFill>
                  <a:srgbClr val="262626"/>
                </a:solidFill>
                <a:latin typeface="Times New Roman"/>
                <a:cs typeface="Times New Roman"/>
              </a:rPr>
              <a:t>Programs</a:t>
            </a:r>
            <a:endParaRPr lang="en-US" sz="2000" dirty="0">
              <a:latin typeface="Times New Roman"/>
              <a:cs typeface="Times New Roman"/>
            </a:endParaRPr>
          </a:p>
          <a:p>
            <a:pPr marL="226060" indent="-213360">
              <a:lnSpc>
                <a:spcPct val="100000"/>
              </a:lnSpc>
              <a:spcBef>
                <a:spcPts val="865"/>
              </a:spcBef>
              <a:buSzPct val="95454"/>
              <a:buAutoNum type="arabicPeriod"/>
              <a:tabLst>
                <a:tab pos="226060" algn="l"/>
              </a:tabLst>
            </a:pPr>
            <a:endParaRPr sz="2200" dirty="0">
              <a:latin typeface="Times New Roman"/>
              <a:cs typeface="Times New Roman"/>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66801" y="1371600"/>
            <a:ext cx="2362200" cy="582211"/>
          </a:xfrm>
          <a:prstGeom prst="rect">
            <a:avLst/>
          </a:prstGeom>
          <a:solidFill>
            <a:srgbClr val="FFFFFF"/>
          </a:solidFill>
          <a:ln w="25458">
            <a:solidFill>
              <a:srgbClr val="404040"/>
            </a:solidFill>
          </a:ln>
        </p:spPr>
        <p:txBody>
          <a:bodyPr vert="horz" wrap="square" lIns="0" tIns="88900" rIns="0" bIns="0" rtlCol="0">
            <a:spAutoFit/>
          </a:bodyPr>
          <a:lstStyle/>
          <a:p>
            <a:pPr marL="146685">
              <a:lnSpc>
                <a:spcPct val="100000"/>
              </a:lnSpc>
              <a:spcBef>
                <a:spcPts val="700"/>
              </a:spcBef>
            </a:pPr>
            <a:r>
              <a:rPr sz="3200" b="1" spc="40" dirty="0">
                <a:solidFill>
                  <a:srgbClr val="00B0F0"/>
                </a:solidFill>
                <a:latin typeface="Arial MT"/>
                <a:cs typeface="Arial MT"/>
              </a:rPr>
              <a:t>CONT.,</a:t>
            </a:r>
            <a:endParaRPr sz="3200" b="1" dirty="0">
              <a:solidFill>
                <a:srgbClr val="00B0F0"/>
              </a:solidFill>
              <a:latin typeface="Arial MT"/>
              <a:cs typeface="Arial MT"/>
            </a:endParaRPr>
          </a:p>
        </p:txBody>
      </p:sp>
      <p:sp>
        <p:nvSpPr>
          <p:cNvPr id="3" name="object 3"/>
          <p:cNvSpPr txBox="1"/>
          <p:nvPr/>
        </p:nvSpPr>
        <p:spPr>
          <a:xfrm>
            <a:off x="896474" y="2918048"/>
            <a:ext cx="8455025" cy="2410916"/>
          </a:xfrm>
          <a:prstGeom prst="rect">
            <a:avLst/>
          </a:prstGeom>
        </p:spPr>
        <p:txBody>
          <a:bodyPr vert="horz" wrap="square" lIns="0" tIns="25400" rIns="0" bIns="0" rtlCol="0">
            <a:spAutoFit/>
          </a:bodyPr>
          <a:lstStyle/>
          <a:p>
            <a:pPr marL="469265" marR="5080" indent="-457200">
              <a:lnSpc>
                <a:spcPts val="3100"/>
              </a:lnSpc>
              <a:spcBef>
                <a:spcPts val="200"/>
              </a:spcBef>
              <a:buClr>
                <a:srgbClr val="418AB3"/>
              </a:buClr>
              <a:buFont typeface="Wingdings" panose="05000000000000000000" pitchFamily="2" charset="2"/>
              <a:buChar char="Ø"/>
              <a:tabLst>
                <a:tab pos="195580" algn="l"/>
              </a:tabLst>
            </a:pPr>
            <a:r>
              <a:rPr sz="2600" dirty="0">
                <a:solidFill>
                  <a:srgbClr val="262626"/>
                </a:solidFill>
                <a:latin typeface="Times New Roman"/>
                <a:cs typeface="Times New Roman"/>
              </a:rPr>
              <a:t>By</a:t>
            </a:r>
            <a:r>
              <a:rPr sz="2600" spc="-95" dirty="0">
                <a:solidFill>
                  <a:srgbClr val="262626"/>
                </a:solidFill>
                <a:latin typeface="Times New Roman"/>
                <a:cs typeface="Times New Roman"/>
              </a:rPr>
              <a:t> </a:t>
            </a:r>
            <a:r>
              <a:rPr sz="2600" dirty="0">
                <a:solidFill>
                  <a:srgbClr val="262626"/>
                </a:solidFill>
                <a:latin typeface="Times New Roman"/>
                <a:cs typeface="Times New Roman"/>
              </a:rPr>
              <a:t>adhering</a:t>
            </a:r>
            <a:r>
              <a:rPr sz="2600" spc="-95" dirty="0">
                <a:solidFill>
                  <a:srgbClr val="262626"/>
                </a:solidFill>
                <a:latin typeface="Times New Roman"/>
                <a:cs typeface="Times New Roman"/>
              </a:rPr>
              <a:t> </a:t>
            </a:r>
            <a:r>
              <a:rPr sz="2600" dirty="0">
                <a:solidFill>
                  <a:srgbClr val="262626"/>
                </a:solidFill>
                <a:latin typeface="Times New Roman"/>
                <a:cs typeface="Times New Roman"/>
              </a:rPr>
              <a:t>to</a:t>
            </a:r>
            <a:r>
              <a:rPr sz="2600" spc="-95" dirty="0">
                <a:solidFill>
                  <a:srgbClr val="262626"/>
                </a:solidFill>
                <a:latin typeface="Times New Roman"/>
                <a:cs typeface="Times New Roman"/>
              </a:rPr>
              <a:t> </a:t>
            </a:r>
            <a:r>
              <a:rPr sz="2600" dirty="0">
                <a:solidFill>
                  <a:srgbClr val="262626"/>
                </a:solidFill>
                <a:latin typeface="Times New Roman"/>
                <a:cs typeface="Times New Roman"/>
              </a:rPr>
              <a:t>this</a:t>
            </a:r>
            <a:r>
              <a:rPr sz="2600" spc="-85" dirty="0">
                <a:solidFill>
                  <a:srgbClr val="262626"/>
                </a:solidFill>
                <a:latin typeface="Times New Roman"/>
                <a:cs typeface="Times New Roman"/>
              </a:rPr>
              <a:t> </a:t>
            </a:r>
            <a:r>
              <a:rPr sz="2600" dirty="0">
                <a:solidFill>
                  <a:srgbClr val="262626"/>
                </a:solidFill>
                <a:latin typeface="Times New Roman"/>
                <a:cs typeface="Times New Roman"/>
              </a:rPr>
              <a:t>Code,</a:t>
            </a:r>
            <a:r>
              <a:rPr sz="2600" spc="-85" dirty="0">
                <a:solidFill>
                  <a:srgbClr val="262626"/>
                </a:solidFill>
                <a:latin typeface="Times New Roman"/>
                <a:cs typeface="Times New Roman"/>
              </a:rPr>
              <a:t> </a:t>
            </a:r>
            <a:r>
              <a:rPr sz="2600" spc="-10" dirty="0">
                <a:solidFill>
                  <a:srgbClr val="262626"/>
                </a:solidFill>
                <a:latin typeface="Times New Roman"/>
                <a:cs typeface="Times New Roman"/>
              </a:rPr>
              <a:t>practitioners</a:t>
            </a:r>
            <a:r>
              <a:rPr sz="2600" spc="-85" dirty="0">
                <a:solidFill>
                  <a:srgbClr val="262626"/>
                </a:solidFill>
                <a:latin typeface="Times New Roman"/>
                <a:cs typeface="Times New Roman"/>
              </a:rPr>
              <a:t> </a:t>
            </a:r>
            <a:r>
              <a:rPr sz="2600" dirty="0">
                <a:solidFill>
                  <a:srgbClr val="262626"/>
                </a:solidFill>
                <a:latin typeface="Times New Roman"/>
                <a:cs typeface="Times New Roman"/>
              </a:rPr>
              <a:t>in</a:t>
            </a:r>
            <a:r>
              <a:rPr sz="2600" spc="-95" dirty="0">
                <a:solidFill>
                  <a:srgbClr val="262626"/>
                </a:solidFill>
                <a:latin typeface="Times New Roman"/>
                <a:cs typeface="Times New Roman"/>
              </a:rPr>
              <a:t> </a:t>
            </a:r>
            <a:r>
              <a:rPr sz="2600" dirty="0">
                <a:solidFill>
                  <a:srgbClr val="262626"/>
                </a:solidFill>
                <a:latin typeface="Times New Roman"/>
                <a:cs typeface="Times New Roman"/>
              </a:rPr>
              <a:t>the</a:t>
            </a:r>
            <a:r>
              <a:rPr sz="2600" spc="-85" dirty="0">
                <a:solidFill>
                  <a:srgbClr val="262626"/>
                </a:solidFill>
                <a:latin typeface="Times New Roman"/>
                <a:cs typeface="Times New Roman"/>
              </a:rPr>
              <a:t> </a:t>
            </a:r>
            <a:r>
              <a:rPr sz="2600" dirty="0">
                <a:solidFill>
                  <a:srgbClr val="262626"/>
                </a:solidFill>
                <a:latin typeface="Times New Roman"/>
                <a:cs typeface="Times New Roman"/>
              </a:rPr>
              <a:t>field</a:t>
            </a:r>
            <a:r>
              <a:rPr sz="2600" spc="-95" dirty="0">
                <a:solidFill>
                  <a:srgbClr val="262626"/>
                </a:solidFill>
                <a:latin typeface="Times New Roman"/>
                <a:cs typeface="Times New Roman"/>
              </a:rPr>
              <a:t> </a:t>
            </a:r>
            <a:r>
              <a:rPr sz="2600" dirty="0">
                <a:solidFill>
                  <a:srgbClr val="262626"/>
                </a:solidFill>
                <a:latin typeface="Times New Roman"/>
                <a:cs typeface="Times New Roman"/>
              </a:rPr>
              <a:t>of</a:t>
            </a:r>
            <a:r>
              <a:rPr sz="2600" spc="-90" dirty="0">
                <a:solidFill>
                  <a:srgbClr val="262626"/>
                </a:solidFill>
                <a:latin typeface="Times New Roman"/>
                <a:cs typeface="Times New Roman"/>
              </a:rPr>
              <a:t> </a:t>
            </a:r>
            <a:r>
              <a:rPr sz="2600" spc="-10" dirty="0">
                <a:solidFill>
                  <a:srgbClr val="262626"/>
                </a:solidFill>
                <a:latin typeface="Times New Roman"/>
                <a:cs typeface="Times New Roman"/>
              </a:rPr>
              <a:t>education </a:t>
            </a:r>
            <a:r>
              <a:rPr sz="2600" dirty="0">
                <a:solidFill>
                  <a:srgbClr val="262626"/>
                </a:solidFill>
                <a:latin typeface="Times New Roman"/>
                <a:cs typeface="Times New Roman"/>
              </a:rPr>
              <a:t>can</a:t>
            </a:r>
            <a:r>
              <a:rPr sz="2600" spc="-90" dirty="0">
                <a:solidFill>
                  <a:srgbClr val="262626"/>
                </a:solidFill>
                <a:latin typeface="Times New Roman"/>
                <a:cs typeface="Times New Roman"/>
              </a:rPr>
              <a:t> </a:t>
            </a:r>
            <a:r>
              <a:rPr sz="2600" spc="-10" dirty="0">
                <a:solidFill>
                  <a:srgbClr val="262626"/>
                </a:solidFill>
                <a:latin typeface="Times New Roman"/>
                <a:cs typeface="Times New Roman"/>
              </a:rPr>
              <a:t>contribute</a:t>
            </a:r>
            <a:r>
              <a:rPr sz="2600" spc="-80" dirty="0">
                <a:solidFill>
                  <a:srgbClr val="262626"/>
                </a:solidFill>
                <a:latin typeface="Times New Roman"/>
                <a:cs typeface="Times New Roman"/>
              </a:rPr>
              <a:t> </a:t>
            </a:r>
            <a:r>
              <a:rPr sz="2600" dirty="0">
                <a:solidFill>
                  <a:srgbClr val="262626"/>
                </a:solidFill>
                <a:latin typeface="Times New Roman"/>
                <a:cs typeface="Times New Roman"/>
              </a:rPr>
              <a:t>to</a:t>
            </a:r>
            <a:r>
              <a:rPr sz="2600" spc="-85" dirty="0">
                <a:solidFill>
                  <a:srgbClr val="262626"/>
                </a:solidFill>
                <a:latin typeface="Times New Roman"/>
                <a:cs typeface="Times New Roman"/>
              </a:rPr>
              <a:t> </a:t>
            </a:r>
            <a:r>
              <a:rPr sz="2600" dirty="0">
                <a:solidFill>
                  <a:srgbClr val="262626"/>
                </a:solidFill>
                <a:latin typeface="Times New Roman"/>
                <a:cs typeface="Times New Roman"/>
              </a:rPr>
              <a:t>the</a:t>
            </a:r>
            <a:r>
              <a:rPr sz="2600" spc="-80" dirty="0">
                <a:solidFill>
                  <a:srgbClr val="262626"/>
                </a:solidFill>
                <a:latin typeface="Times New Roman"/>
                <a:cs typeface="Times New Roman"/>
              </a:rPr>
              <a:t> </a:t>
            </a:r>
            <a:r>
              <a:rPr sz="2600" b="1" spc="-10" dirty="0">
                <a:solidFill>
                  <a:srgbClr val="262626"/>
                </a:solidFill>
                <a:latin typeface="Times New Roman"/>
                <a:cs typeface="Times New Roman"/>
              </a:rPr>
              <a:t>ongoing</a:t>
            </a:r>
            <a:r>
              <a:rPr sz="2600" b="1" spc="-85" dirty="0">
                <a:solidFill>
                  <a:srgbClr val="262626"/>
                </a:solidFill>
                <a:latin typeface="Times New Roman"/>
                <a:cs typeface="Times New Roman"/>
              </a:rPr>
              <a:t> </a:t>
            </a:r>
            <a:r>
              <a:rPr sz="2600" b="1" spc="-10" dirty="0">
                <a:solidFill>
                  <a:srgbClr val="262626"/>
                </a:solidFill>
                <a:latin typeface="Times New Roman"/>
                <a:cs typeface="Times New Roman"/>
              </a:rPr>
              <a:t>improvement</a:t>
            </a:r>
            <a:r>
              <a:rPr sz="2600" b="1" spc="-80" dirty="0">
                <a:solidFill>
                  <a:srgbClr val="262626"/>
                </a:solidFill>
                <a:latin typeface="Times New Roman"/>
                <a:cs typeface="Times New Roman"/>
              </a:rPr>
              <a:t> </a:t>
            </a:r>
            <a:r>
              <a:rPr sz="2600" dirty="0">
                <a:solidFill>
                  <a:srgbClr val="262626"/>
                </a:solidFill>
                <a:latin typeface="Times New Roman"/>
                <a:cs typeface="Times New Roman"/>
              </a:rPr>
              <a:t>of</a:t>
            </a:r>
            <a:r>
              <a:rPr sz="2600" spc="-85" dirty="0">
                <a:solidFill>
                  <a:srgbClr val="262626"/>
                </a:solidFill>
                <a:latin typeface="Times New Roman"/>
                <a:cs typeface="Times New Roman"/>
              </a:rPr>
              <a:t> </a:t>
            </a:r>
            <a:r>
              <a:rPr sz="2600" spc="-10" dirty="0">
                <a:solidFill>
                  <a:srgbClr val="262626"/>
                </a:solidFill>
                <a:latin typeface="Times New Roman"/>
                <a:cs typeface="Times New Roman"/>
              </a:rPr>
              <a:t>measurement </a:t>
            </a:r>
            <a:r>
              <a:rPr sz="2600" dirty="0">
                <a:solidFill>
                  <a:srgbClr val="262626"/>
                </a:solidFill>
                <a:latin typeface="Times New Roman"/>
                <a:cs typeface="Times New Roman"/>
              </a:rPr>
              <a:t>and</a:t>
            </a:r>
            <a:r>
              <a:rPr sz="2600" spc="-114" dirty="0">
                <a:solidFill>
                  <a:srgbClr val="262626"/>
                </a:solidFill>
                <a:latin typeface="Times New Roman"/>
                <a:cs typeface="Times New Roman"/>
              </a:rPr>
              <a:t> </a:t>
            </a:r>
            <a:r>
              <a:rPr sz="2600" spc="-10" dirty="0">
                <a:solidFill>
                  <a:srgbClr val="262626"/>
                </a:solidFill>
                <a:latin typeface="Times New Roman"/>
                <a:cs typeface="Times New Roman"/>
              </a:rPr>
              <a:t>evaluation</a:t>
            </a:r>
            <a:r>
              <a:rPr sz="2600" spc="-110" dirty="0">
                <a:solidFill>
                  <a:srgbClr val="262626"/>
                </a:solidFill>
                <a:latin typeface="Times New Roman"/>
                <a:cs typeface="Times New Roman"/>
              </a:rPr>
              <a:t> </a:t>
            </a:r>
            <a:r>
              <a:rPr sz="2600" dirty="0">
                <a:solidFill>
                  <a:srgbClr val="262626"/>
                </a:solidFill>
                <a:latin typeface="Times New Roman"/>
                <a:cs typeface="Times New Roman"/>
              </a:rPr>
              <a:t>practices,</a:t>
            </a:r>
            <a:r>
              <a:rPr sz="2600" spc="-100" dirty="0">
                <a:solidFill>
                  <a:srgbClr val="262626"/>
                </a:solidFill>
                <a:latin typeface="Times New Roman"/>
                <a:cs typeface="Times New Roman"/>
              </a:rPr>
              <a:t> </a:t>
            </a:r>
            <a:r>
              <a:rPr sz="2600" spc="-10" dirty="0">
                <a:solidFill>
                  <a:srgbClr val="262626"/>
                </a:solidFill>
                <a:latin typeface="Times New Roman"/>
                <a:cs typeface="Times New Roman"/>
              </a:rPr>
              <a:t>ensuring</a:t>
            </a:r>
            <a:r>
              <a:rPr sz="2600" spc="-110" dirty="0">
                <a:solidFill>
                  <a:srgbClr val="262626"/>
                </a:solidFill>
                <a:latin typeface="Times New Roman"/>
                <a:cs typeface="Times New Roman"/>
              </a:rPr>
              <a:t> </a:t>
            </a:r>
            <a:r>
              <a:rPr sz="2600" dirty="0">
                <a:solidFill>
                  <a:srgbClr val="262626"/>
                </a:solidFill>
                <a:latin typeface="Times New Roman"/>
                <a:cs typeface="Times New Roman"/>
              </a:rPr>
              <a:t>the</a:t>
            </a:r>
            <a:r>
              <a:rPr sz="2600" spc="-100" dirty="0">
                <a:solidFill>
                  <a:srgbClr val="262626"/>
                </a:solidFill>
                <a:latin typeface="Times New Roman"/>
                <a:cs typeface="Times New Roman"/>
              </a:rPr>
              <a:t> </a:t>
            </a:r>
            <a:r>
              <a:rPr sz="2600" b="1" dirty="0">
                <a:solidFill>
                  <a:srgbClr val="262626"/>
                </a:solidFill>
                <a:latin typeface="Times New Roman"/>
                <a:cs typeface="Times New Roman"/>
              </a:rPr>
              <a:t>highest</a:t>
            </a:r>
            <a:r>
              <a:rPr sz="2600" b="1" spc="-105" dirty="0">
                <a:solidFill>
                  <a:srgbClr val="262626"/>
                </a:solidFill>
                <a:latin typeface="Times New Roman"/>
                <a:cs typeface="Times New Roman"/>
              </a:rPr>
              <a:t> </a:t>
            </a:r>
            <a:r>
              <a:rPr sz="2600" b="1" spc="-10" dirty="0">
                <a:solidFill>
                  <a:srgbClr val="262626"/>
                </a:solidFill>
                <a:latin typeface="Times New Roman"/>
                <a:cs typeface="Times New Roman"/>
              </a:rPr>
              <a:t>standards</a:t>
            </a:r>
            <a:r>
              <a:rPr sz="2600" b="1" spc="-100" dirty="0">
                <a:solidFill>
                  <a:srgbClr val="262626"/>
                </a:solidFill>
                <a:latin typeface="Times New Roman"/>
                <a:cs typeface="Times New Roman"/>
              </a:rPr>
              <a:t> </a:t>
            </a:r>
            <a:r>
              <a:rPr sz="2600" spc="-25" dirty="0">
                <a:solidFill>
                  <a:srgbClr val="262626"/>
                </a:solidFill>
                <a:latin typeface="Times New Roman"/>
                <a:cs typeface="Times New Roman"/>
              </a:rPr>
              <a:t>of </a:t>
            </a:r>
            <a:r>
              <a:rPr sz="2600" spc="-30" dirty="0">
                <a:solidFill>
                  <a:srgbClr val="262626"/>
                </a:solidFill>
                <a:latin typeface="Times New Roman"/>
                <a:cs typeface="Times New Roman"/>
              </a:rPr>
              <a:t>integrity,</a:t>
            </a:r>
            <a:r>
              <a:rPr sz="2600" spc="-90" dirty="0">
                <a:solidFill>
                  <a:srgbClr val="262626"/>
                </a:solidFill>
                <a:latin typeface="Times New Roman"/>
                <a:cs typeface="Times New Roman"/>
              </a:rPr>
              <a:t> </a:t>
            </a:r>
            <a:r>
              <a:rPr sz="2600" dirty="0">
                <a:solidFill>
                  <a:srgbClr val="262626"/>
                </a:solidFill>
                <a:latin typeface="Times New Roman"/>
                <a:cs typeface="Times New Roman"/>
              </a:rPr>
              <a:t>fairness,</a:t>
            </a:r>
            <a:r>
              <a:rPr sz="2600" spc="-90" dirty="0">
                <a:solidFill>
                  <a:srgbClr val="262626"/>
                </a:solidFill>
                <a:latin typeface="Times New Roman"/>
                <a:cs typeface="Times New Roman"/>
              </a:rPr>
              <a:t> </a:t>
            </a:r>
            <a:r>
              <a:rPr sz="2600" dirty="0">
                <a:solidFill>
                  <a:srgbClr val="262626"/>
                </a:solidFill>
                <a:latin typeface="Times New Roman"/>
                <a:cs typeface="Times New Roman"/>
              </a:rPr>
              <a:t>and</a:t>
            </a:r>
            <a:r>
              <a:rPr sz="2600" spc="-95" dirty="0">
                <a:solidFill>
                  <a:srgbClr val="262626"/>
                </a:solidFill>
                <a:latin typeface="Times New Roman"/>
                <a:cs typeface="Times New Roman"/>
              </a:rPr>
              <a:t> </a:t>
            </a:r>
            <a:r>
              <a:rPr sz="2600" spc="-10" dirty="0">
                <a:solidFill>
                  <a:srgbClr val="262626"/>
                </a:solidFill>
                <a:latin typeface="Times New Roman"/>
                <a:cs typeface="Times New Roman"/>
              </a:rPr>
              <a:t>validity</a:t>
            </a:r>
            <a:r>
              <a:rPr sz="2600" spc="-90" dirty="0">
                <a:solidFill>
                  <a:srgbClr val="262626"/>
                </a:solidFill>
                <a:latin typeface="Times New Roman"/>
                <a:cs typeface="Times New Roman"/>
              </a:rPr>
              <a:t> </a:t>
            </a:r>
            <a:r>
              <a:rPr sz="2600" dirty="0">
                <a:solidFill>
                  <a:srgbClr val="262626"/>
                </a:solidFill>
                <a:latin typeface="Times New Roman"/>
                <a:cs typeface="Times New Roman"/>
              </a:rPr>
              <a:t>in</a:t>
            </a:r>
            <a:r>
              <a:rPr sz="2600" spc="-95" dirty="0">
                <a:solidFill>
                  <a:srgbClr val="262626"/>
                </a:solidFill>
                <a:latin typeface="Times New Roman"/>
                <a:cs typeface="Times New Roman"/>
              </a:rPr>
              <a:t> </a:t>
            </a:r>
            <a:r>
              <a:rPr sz="2600" spc="-10" dirty="0">
                <a:solidFill>
                  <a:srgbClr val="262626"/>
                </a:solidFill>
                <a:latin typeface="Times New Roman"/>
                <a:cs typeface="Times New Roman"/>
              </a:rPr>
              <a:t>assessing</a:t>
            </a:r>
            <a:r>
              <a:rPr sz="2600" spc="-95" dirty="0">
                <a:solidFill>
                  <a:srgbClr val="262626"/>
                </a:solidFill>
                <a:latin typeface="Times New Roman"/>
                <a:cs typeface="Times New Roman"/>
              </a:rPr>
              <a:t> </a:t>
            </a:r>
            <a:r>
              <a:rPr sz="2600" spc="-10" dirty="0">
                <a:solidFill>
                  <a:srgbClr val="262626"/>
                </a:solidFill>
                <a:latin typeface="Times New Roman"/>
                <a:cs typeface="Times New Roman"/>
              </a:rPr>
              <a:t>students'</a:t>
            </a:r>
            <a:r>
              <a:rPr sz="2600" spc="-85" dirty="0">
                <a:solidFill>
                  <a:srgbClr val="262626"/>
                </a:solidFill>
                <a:latin typeface="Times New Roman"/>
                <a:cs typeface="Times New Roman"/>
              </a:rPr>
              <a:t> </a:t>
            </a:r>
            <a:r>
              <a:rPr sz="2600" spc="-10" dirty="0">
                <a:solidFill>
                  <a:srgbClr val="262626"/>
                </a:solidFill>
                <a:latin typeface="Times New Roman"/>
                <a:cs typeface="Times New Roman"/>
              </a:rPr>
              <a:t>learning outcomes</a:t>
            </a:r>
            <a:r>
              <a:rPr sz="2600" spc="-105" dirty="0">
                <a:solidFill>
                  <a:srgbClr val="262626"/>
                </a:solidFill>
                <a:latin typeface="Times New Roman"/>
                <a:cs typeface="Times New Roman"/>
              </a:rPr>
              <a:t> </a:t>
            </a:r>
            <a:r>
              <a:rPr sz="2600" dirty="0">
                <a:solidFill>
                  <a:srgbClr val="262626"/>
                </a:solidFill>
                <a:latin typeface="Times New Roman"/>
                <a:cs typeface="Times New Roman"/>
              </a:rPr>
              <a:t>and</a:t>
            </a:r>
            <a:r>
              <a:rPr sz="2600" spc="-110" dirty="0">
                <a:solidFill>
                  <a:srgbClr val="262626"/>
                </a:solidFill>
                <a:latin typeface="Times New Roman"/>
                <a:cs typeface="Times New Roman"/>
              </a:rPr>
              <a:t> </a:t>
            </a:r>
            <a:r>
              <a:rPr sz="2600" spc="-10" dirty="0">
                <a:solidFill>
                  <a:srgbClr val="262626"/>
                </a:solidFill>
                <a:latin typeface="Times New Roman"/>
                <a:cs typeface="Times New Roman"/>
              </a:rPr>
              <a:t>making</a:t>
            </a:r>
            <a:r>
              <a:rPr sz="2600" spc="-110" dirty="0">
                <a:solidFill>
                  <a:srgbClr val="262626"/>
                </a:solidFill>
                <a:latin typeface="Times New Roman"/>
                <a:cs typeface="Times New Roman"/>
              </a:rPr>
              <a:t> </a:t>
            </a:r>
            <a:r>
              <a:rPr sz="2600" spc="-10" dirty="0">
                <a:solidFill>
                  <a:srgbClr val="262626"/>
                </a:solidFill>
                <a:latin typeface="Times New Roman"/>
                <a:cs typeface="Times New Roman"/>
              </a:rPr>
              <a:t>informed</a:t>
            </a:r>
            <a:r>
              <a:rPr sz="2600" spc="-110" dirty="0">
                <a:solidFill>
                  <a:srgbClr val="262626"/>
                </a:solidFill>
                <a:latin typeface="Times New Roman"/>
                <a:cs typeface="Times New Roman"/>
              </a:rPr>
              <a:t> </a:t>
            </a:r>
            <a:r>
              <a:rPr sz="2600" spc="-10" dirty="0">
                <a:solidFill>
                  <a:srgbClr val="262626"/>
                </a:solidFill>
                <a:latin typeface="Times New Roman"/>
                <a:cs typeface="Times New Roman"/>
              </a:rPr>
              <a:t>educational</a:t>
            </a:r>
            <a:r>
              <a:rPr sz="2600" spc="-105" dirty="0">
                <a:solidFill>
                  <a:srgbClr val="262626"/>
                </a:solidFill>
                <a:latin typeface="Times New Roman"/>
                <a:cs typeface="Times New Roman"/>
              </a:rPr>
              <a:t> </a:t>
            </a:r>
            <a:r>
              <a:rPr sz="2600" spc="-10" dirty="0">
                <a:solidFill>
                  <a:srgbClr val="262626"/>
                </a:solidFill>
                <a:latin typeface="Times New Roman"/>
                <a:cs typeface="Times New Roman"/>
              </a:rPr>
              <a:t>decisions</a:t>
            </a:r>
            <a:endParaRPr sz="2600" dirty="0">
              <a:latin typeface="Times New Roman"/>
              <a:cs typeface="Times New Roman"/>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0600" y="1066800"/>
            <a:ext cx="3429000" cy="836896"/>
          </a:xfrm>
          <a:prstGeom prst="rect">
            <a:avLst/>
          </a:prstGeom>
          <a:solidFill>
            <a:srgbClr val="FFFFFF"/>
          </a:solidFill>
          <a:ln w="25458">
            <a:solidFill>
              <a:srgbClr val="404040"/>
            </a:solidFill>
          </a:ln>
        </p:spPr>
        <p:txBody>
          <a:bodyPr vert="horz" wrap="square" lIns="0" tIns="24130" rIns="0" bIns="0" rtlCol="0">
            <a:spAutoFit/>
          </a:bodyPr>
          <a:lstStyle/>
          <a:p>
            <a:pPr marR="12700" algn="ctr">
              <a:lnSpc>
                <a:spcPct val="100000"/>
              </a:lnSpc>
              <a:spcBef>
                <a:spcPts val="190"/>
              </a:spcBef>
            </a:pPr>
            <a:r>
              <a:rPr b="1" spc="114" dirty="0">
                <a:solidFill>
                  <a:srgbClr val="00B0F0"/>
                </a:solidFill>
              </a:rPr>
              <a:t>References</a:t>
            </a:r>
          </a:p>
        </p:txBody>
      </p:sp>
      <p:sp>
        <p:nvSpPr>
          <p:cNvPr id="3" name="object 3"/>
          <p:cNvSpPr txBox="1"/>
          <p:nvPr/>
        </p:nvSpPr>
        <p:spPr>
          <a:xfrm>
            <a:off x="573270" y="2097013"/>
            <a:ext cx="9016365" cy="4485005"/>
          </a:xfrm>
          <a:prstGeom prst="rect">
            <a:avLst/>
          </a:prstGeom>
        </p:spPr>
        <p:txBody>
          <a:bodyPr vert="horz" wrap="square" lIns="0" tIns="12700" rIns="0" bIns="0" rtlCol="0">
            <a:spAutoFit/>
          </a:bodyPr>
          <a:lstStyle/>
          <a:p>
            <a:pPr marL="298450" marR="5080" indent="-285750">
              <a:lnSpc>
                <a:spcPct val="151200"/>
              </a:lnSpc>
              <a:spcBef>
                <a:spcPts val="100"/>
              </a:spcBef>
              <a:buFont typeface="Arial" panose="020B0604020202020204" pitchFamily="34" charset="0"/>
              <a:buChar char="•"/>
            </a:pPr>
            <a:r>
              <a:rPr sz="1600" dirty="0">
                <a:latin typeface="Times New Roman"/>
                <a:cs typeface="Times New Roman"/>
              </a:rPr>
              <a:t>American</a:t>
            </a:r>
            <a:r>
              <a:rPr sz="1600" spc="-55" dirty="0">
                <a:latin typeface="Times New Roman"/>
                <a:cs typeface="Times New Roman"/>
              </a:rPr>
              <a:t> </a:t>
            </a:r>
            <a:r>
              <a:rPr sz="1600" dirty="0">
                <a:latin typeface="Times New Roman"/>
                <a:cs typeface="Times New Roman"/>
              </a:rPr>
              <a:t>Bar</a:t>
            </a:r>
            <a:r>
              <a:rPr sz="1600" spc="-100" dirty="0">
                <a:latin typeface="Times New Roman"/>
                <a:cs typeface="Times New Roman"/>
              </a:rPr>
              <a:t> </a:t>
            </a:r>
            <a:r>
              <a:rPr sz="1600" dirty="0">
                <a:latin typeface="Times New Roman"/>
                <a:cs typeface="Times New Roman"/>
              </a:rPr>
              <a:t>Association.</a:t>
            </a:r>
            <a:r>
              <a:rPr sz="1600" spc="-35" dirty="0">
                <a:latin typeface="Times New Roman"/>
                <a:cs typeface="Times New Roman"/>
              </a:rPr>
              <a:t> </a:t>
            </a:r>
            <a:r>
              <a:rPr sz="1600" dirty="0">
                <a:latin typeface="Times New Roman"/>
                <a:cs typeface="Times New Roman"/>
              </a:rPr>
              <a:t>(2021).</a:t>
            </a:r>
            <a:r>
              <a:rPr sz="1600" spc="-40" dirty="0">
                <a:latin typeface="Times New Roman"/>
                <a:cs typeface="Times New Roman"/>
              </a:rPr>
              <a:t> </a:t>
            </a:r>
            <a:r>
              <a:rPr sz="1600" dirty="0">
                <a:latin typeface="Times New Roman"/>
                <a:cs typeface="Times New Roman"/>
              </a:rPr>
              <a:t>Model</a:t>
            </a:r>
            <a:r>
              <a:rPr sz="1600" spc="-40" dirty="0">
                <a:latin typeface="Times New Roman"/>
                <a:cs typeface="Times New Roman"/>
              </a:rPr>
              <a:t> </a:t>
            </a:r>
            <a:r>
              <a:rPr sz="1600" dirty="0">
                <a:latin typeface="Times New Roman"/>
                <a:cs typeface="Times New Roman"/>
              </a:rPr>
              <a:t>Rules</a:t>
            </a:r>
            <a:r>
              <a:rPr sz="1600" spc="-35" dirty="0">
                <a:latin typeface="Times New Roman"/>
                <a:cs typeface="Times New Roman"/>
              </a:rPr>
              <a:t> </a:t>
            </a:r>
            <a:r>
              <a:rPr sz="1600" dirty="0">
                <a:latin typeface="Times New Roman"/>
                <a:cs typeface="Times New Roman"/>
              </a:rPr>
              <a:t>of</a:t>
            </a:r>
            <a:r>
              <a:rPr sz="1600" spc="-40" dirty="0">
                <a:latin typeface="Times New Roman"/>
                <a:cs typeface="Times New Roman"/>
              </a:rPr>
              <a:t> </a:t>
            </a:r>
            <a:r>
              <a:rPr sz="1600" dirty="0">
                <a:latin typeface="Times New Roman"/>
                <a:cs typeface="Times New Roman"/>
              </a:rPr>
              <a:t>Professional</a:t>
            </a:r>
            <a:r>
              <a:rPr sz="1600" spc="-40" dirty="0">
                <a:latin typeface="Times New Roman"/>
                <a:cs typeface="Times New Roman"/>
              </a:rPr>
              <a:t> </a:t>
            </a:r>
            <a:r>
              <a:rPr sz="1600" dirty="0">
                <a:latin typeface="Times New Roman"/>
                <a:cs typeface="Times New Roman"/>
              </a:rPr>
              <a:t>Conduct.</a:t>
            </a:r>
            <a:r>
              <a:rPr sz="1600" spc="-35" dirty="0">
                <a:latin typeface="Times New Roman"/>
                <a:cs typeface="Times New Roman"/>
              </a:rPr>
              <a:t> </a:t>
            </a:r>
            <a:r>
              <a:rPr sz="1600" dirty="0">
                <a:latin typeface="Times New Roman"/>
                <a:cs typeface="Times New Roman"/>
              </a:rPr>
              <a:t>Retrieved</a:t>
            </a:r>
            <a:r>
              <a:rPr sz="1600" spc="-40" dirty="0">
                <a:latin typeface="Times New Roman"/>
                <a:cs typeface="Times New Roman"/>
              </a:rPr>
              <a:t> </a:t>
            </a:r>
            <a:r>
              <a:rPr sz="1600" spc="-20" dirty="0">
                <a:latin typeface="Times New Roman"/>
                <a:cs typeface="Times New Roman"/>
              </a:rPr>
              <a:t>from </a:t>
            </a:r>
            <a:r>
              <a:rPr sz="1600" u="sng" spc="-10" dirty="0">
                <a:uFill>
                  <a:solidFill>
                    <a:srgbClr val="000000"/>
                  </a:solidFill>
                </a:uFill>
                <a:latin typeface="Times New Roman"/>
                <a:cs typeface="Times New Roman"/>
              </a:rPr>
              <a:t>https://</a:t>
            </a:r>
            <a:r>
              <a:rPr sz="1600" u="sng" spc="-10" dirty="0">
                <a:uFill>
                  <a:solidFill>
                    <a:srgbClr val="000000"/>
                  </a:solidFill>
                </a:uFill>
                <a:latin typeface="Times New Roman"/>
                <a:cs typeface="Times New Roman"/>
                <a:hlinkClick r:id="rId2"/>
              </a:rPr>
              <a:t>www.americanbar.org/groups/professional_responsibility/publications/model_rules_of_professional_co</a:t>
            </a:r>
            <a:r>
              <a:rPr sz="1600" spc="-10" dirty="0">
                <a:latin typeface="Times New Roman"/>
                <a:cs typeface="Times New Roman"/>
              </a:rPr>
              <a:t> </a:t>
            </a:r>
            <a:r>
              <a:rPr sz="1600" u="sng" spc="-10" dirty="0">
                <a:uFill>
                  <a:solidFill>
                    <a:srgbClr val="000000"/>
                  </a:solidFill>
                </a:uFill>
                <a:latin typeface="Times New Roman"/>
                <a:cs typeface="Times New Roman"/>
              </a:rPr>
              <a:t>nduct/</a:t>
            </a:r>
            <a:endParaRPr sz="1600" dirty="0">
              <a:latin typeface="Times New Roman"/>
              <a:cs typeface="Times New Roman"/>
            </a:endParaRPr>
          </a:p>
          <a:p>
            <a:pPr marL="298450" indent="-285750">
              <a:lnSpc>
                <a:spcPct val="100000"/>
              </a:lnSpc>
              <a:spcBef>
                <a:spcPts val="1775"/>
              </a:spcBef>
              <a:buFont typeface="Arial" panose="020B0604020202020204" pitchFamily="34" charset="0"/>
              <a:buChar char="•"/>
            </a:pPr>
            <a:r>
              <a:rPr sz="1600" dirty="0">
                <a:latin typeface="Times New Roman"/>
                <a:cs typeface="Times New Roman"/>
              </a:rPr>
              <a:t>Marilyn</a:t>
            </a:r>
            <a:r>
              <a:rPr sz="1600" spc="-35" dirty="0">
                <a:latin typeface="Times New Roman"/>
                <a:cs typeface="Times New Roman"/>
              </a:rPr>
              <a:t> </a:t>
            </a:r>
            <a:r>
              <a:rPr sz="1600" dirty="0">
                <a:latin typeface="Times New Roman"/>
                <a:cs typeface="Times New Roman"/>
              </a:rPr>
              <a:t>H.</a:t>
            </a:r>
            <a:r>
              <a:rPr sz="1600" spc="-35" dirty="0">
                <a:latin typeface="Times New Roman"/>
                <a:cs typeface="Times New Roman"/>
              </a:rPr>
              <a:t> </a:t>
            </a:r>
            <a:r>
              <a:rPr sz="1600" dirty="0">
                <a:latin typeface="Times New Roman"/>
                <a:cs typeface="Times New Roman"/>
              </a:rPr>
              <a:t>Oermann</a:t>
            </a:r>
            <a:r>
              <a:rPr sz="1600" spc="-35" dirty="0">
                <a:latin typeface="Times New Roman"/>
                <a:cs typeface="Times New Roman"/>
              </a:rPr>
              <a:t> </a:t>
            </a:r>
            <a:r>
              <a:rPr sz="1600" dirty="0">
                <a:latin typeface="Times New Roman"/>
                <a:cs typeface="Times New Roman"/>
              </a:rPr>
              <a:t>Kathleen</a:t>
            </a:r>
            <a:r>
              <a:rPr sz="1600" spc="-30" dirty="0">
                <a:latin typeface="Times New Roman"/>
                <a:cs typeface="Times New Roman"/>
              </a:rPr>
              <a:t> </a:t>
            </a:r>
            <a:r>
              <a:rPr sz="1600" dirty="0">
                <a:latin typeface="Times New Roman"/>
                <a:cs typeface="Times New Roman"/>
              </a:rPr>
              <a:t>B.</a:t>
            </a:r>
            <a:r>
              <a:rPr sz="1600" spc="-40" dirty="0">
                <a:latin typeface="Times New Roman"/>
                <a:cs typeface="Times New Roman"/>
              </a:rPr>
              <a:t> </a:t>
            </a:r>
            <a:r>
              <a:rPr sz="1600" dirty="0">
                <a:latin typeface="Times New Roman"/>
                <a:cs typeface="Times New Roman"/>
              </a:rPr>
              <a:t>Gaberson,</a:t>
            </a:r>
            <a:r>
              <a:rPr sz="1600" spc="-35" dirty="0">
                <a:latin typeface="Times New Roman"/>
                <a:cs typeface="Times New Roman"/>
              </a:rPr>
              <a:t> </a:t>
            </a:r>
            <a:r>
              <a:rPr sz="1600" dirty="0">
                <a:latin typeface="Times New Roman"/>
                <a:cs typeface="Times New Roman"/>
              </a:rPr>
              <a:t>Evaluation</a:t>
            </a:r>
            <a:r>
              <a:rPr sz="1600" spc="-30" dirty="0">
                <a:latin typeface="Times New Roman"/>
                <a:cs typeface="Times New Roman"/>
              </a:rPr>
              <a:t> </a:t>
            </a:r>
            <a:r>
              <a:rPr sz="1600" dirty="0">
                <a:latin typeface="Times New Roman"/>
                <a:cs typeface="Times New Roman"/>
              </a:rPr>
              <a:t>and</a:t>
            </a:r>
            <a:r>
              <a:rPr sz="1600" spc="-60" dirty="0">
                <a:latin typeface="Times New Roman"/>
                <a:cs typeface="Times New Roman"/>
              </a:rPr>
              <a:t> </a:t>
            </a:r>
            <a:r>
              <a:rPr sz="1600" spc="-10" dirty="0">
                <a:latin typeface="Times New Roman"/>
                <a:cs typeface="Times New Roman"/>
              </a:rPr>
              <a:t>Testing</a:t>
            </a:r>
            <a:r>
              <a:rPr sz="1600" spc="-30" dirty="0">
                <a:latin typeface="Times New Roman"/>
                <a:cs typeface="Times New Roman"/>
              </a:rPr>
              <a:t> </a:t>
            </a:r>
            <a:r>
              <a:rPr sz="1600" dirty="0">
                <a:latin typeface="Times New Roman"/>
                <a:cs typeface="Times New Roman"/>
              </a:rPr>
              <a:t>in</a:t>
            </a:r>
            <a:r>
              <a:rPr sz="1600" spc="-35" dirty="0">
                <a:latin typeface="Times New Roman"/>
                <a:cs typeface="Times New Roman"/>
              </a:rPr>
              <a:t> </a:t>
            </a:r>
            <a:r>
              <a:rPr sz="1600" dirty="0">
                <a:latin typeface="Times New Roman"/>
                <a:cs typeface="Times New Roman"/>
              </a:rPr>
              <a:t>Nursing</a:t>
            </a:r>
            <a:r>
              <a:rPr sz="1600" spc="-35" dirty="0">
                <a:latin typeface="Times New Roman"/>
                <a:cs typeface="Times New Roman"/>
              </a:rPr>
              <a:t> </a:t>
            </a:r>
            <a:r>
              <a:rPr sz="1600" dirty="0">
                <a:latin typeface="Times New Roman"/>
                <a:cs typeface="Times New Roman"/>
              </a:rPr>
              <a:t>Education,</a:t>
            </a:r>
            <a:r>
              <a:rPr sz="1600" spc="-30" dirty="0">
                <a:latin typeface="Times New Roman"/>
                <a:cs typeface="Times New Roman"/>
              </a:rPr>
              <a:t> </a:t>
            </a:r>
            <a:r>
              <a:rPr sz="1600" dirty="0">
                <a:latin typeface="Times New Roman"/>
                <a:cs typeface="Times New Roman"/>
              </a:rPr>
              <a:t>fourth</a:t>
            </a:r>
            <a:r>
              <a:rPr sz="1600" spc="-35" dirty="0">
                <a:latin typeface="Times New Roman"/>
                <a:cs typeface="Times New Roman"/>
              </a:rPr>
              <a:t> </a:t>
            </a:r>
            <a:r>
              <a:rPr sz="1600" spc="-10" dirty="0">
                <a:latin typeface="Times New Roman"/>
                <a:cs typeface="Times New Roman"/>
              </a:rPr>
              <a:t>Edition</a:t>
            </a:r>
            <a:endParaRPr sz="1600" dirty="0">
              <a:latin typeface="Times New Roman"/>
              <a:cs typeface="Times New Roman"/>
            </a:endParaRPr>
          </a:p>
          <a:p>
            <a:pPr marL="12700">
              <a:lnSpc>
                <a:spcPct val="100000"/>
              </a:lnSpc>
              <a:spcBef>
                <a:spcPts val="1775"/>
              </a:spcBef>
            </a:pPr>
            <a:r>
              <a:rPr sz="1600" dirty="0">
                <a:latin typeface="Times New Roman"/>
                <a:cs typeface="Times New Roman"/>
              </a:rPr>
              <a:t>NCME</a:t>
            </a:r>
            <a:r>
              <a:rPr sz="1600" spc="-100" dirty="0">
                <a:latin typeface="Times New Roman"/>
                <a:cs typeface="Times New Roman"/>
              </a:rPr>
              <a:t> </a:t>
            </a:r>
            <a:r>
              <a:rPr sz="1600" dirty="0">
                <a:latin typeface="Times New Roman"/>
                <a:cs typeface="Times New Roman"/>
              </a:rPr>
              <a:t>Ad</a:t>
            </a:r>
            <a:r>
              <a:rPr sz="1600" spc="-20" dirty="0">
                <a:latin typeface="Times New Roman"/>
                <a:cs typeface="Times New Roman"/>
              </a:rPr>
              <a:t> </a:t>
            </a:r>
            <a:r>
              <a:rPr sz="1600" dirty="0">
                <a:latin typeface="Times New Roman"/>
                <a:cs typeface="Times New Roman"/>
              </a:rPr>
              <a:t>Hoc</a:t>
            </a:r>
            <a:r>
              <a:rPr sz="1600" spc="-10" dirty="0">
                <a:latin typeface="Times New Roman"/>
                <a:cs typeface="Times New Roman"/>
              </a:rPr>
              <a:t> </a:t>
            </a:r>
            <a:r>
              <a:rPr sz="1600" dirty="0">
                <a:latin typeface="Times New Roman"/>
                <a:cs typeface="Times New Roman"/>
              </a:rPr>
              <a:t>Committee</a:t>
            </a:r>
            <a:r>
              <a:rPr sz="1600" spc="-10" dirty="0">
                <a:latin typeface="Times New Roman"/>
                <a:cs typeface="Times New Roman"/>
              </a:rPr>
              <a:t> </a:t>
            </a:r>
            <a:r>
              <a:rPr sz="1600" dirty="0">
                <a:latin typeface="Times New Roman"/>
                <a:cs typeface="Times New Roman"/>
              </a:rPr>
              <a:t>on</a:t>
            </a:r>
            <a:r>
              <a:rPr sz="1600" spc="-15" dirty="0">
                <a:latin typeface="Times New Roman"/>
                <a:cs typeface="Times New Roman"/>
              </a:rPr>
              <a:t> </a:t>
            </a:r>
            <a:r>
              <a:rPr sz="1600" dirty="0">
                <a:latin typeface="Times New Roman"/>
                <a:cs typeface="Times New Roman"/>
              </a:rPr>
              <a:t>the</a:t>
            </a:r>
            <a:r>
              <a:rPr sz="1600" spc="-10" dirty="0">
                <a:latin typeface="Times New Roman"/>
                <a:cs typeface="Times New Roman"/>
              </a:rPr>
              <a:t> </a:t>
            </a:r>
            <a:r>
              <a:rPr sz="1600" dirty="0">
                <a:latin typeface="Times New Roman"/>
                <a:cs typeface="Times New Roman"/>
              </a:rPr>
              <a:t>Development</a:t>
            </a:r>
            <a:r>
              <a:rPr sz="1600" spc="-20" dirty="0">
                <a:latin typeface="Times New Roman"/>
                <a:cs typeface="Times New Roman"/>
              </a:rPr>
              <a:t> </a:t>
            </a:r>
            <a:r>
              <a:rPr sz="1600" dirty="0">
                <a:latin typeface="Times New Roman"/>
                <a:cs typeface="Times New Roman"/>
              </a:rPr>
              <a:t>of</a:t>
            </a:r>
            <a:r>
              <a:rPr sz="1600" spc="-15" dirty="0">
                <a:latin typeface="Times New Roman"/>
                <a:cs typeface="Times New Roman"/>
              </a:rPr>
              <a:t> </a:t>
            </a:r>
            <a:r>
              <a:rPr sz="1600" dirty="0">
                <a:latin typeface="Times New Roman"/>
                <a:cs typeface="Times New Roman"/>
              </a:rPr>
              <a:t>a</a:t>
            </a:r>
            <a:r>
              <a:rPr sz="1600" spc="-10" dirty="0">
                <a:latin typeface="Times New Roman"/>
                <a:cs typeface="Times New Roman"/>
              </a:rPr>
              <a:t> </a:t>
            </a:r>
            <a:r>
              <a:rPr sz="1600" dirty="0">
                <a:latin typeface="Times New Roman"/>
                <a:cs typeface="Times New Roman"/>
              </a:rPr>
              <a:t>Code</a:t>
            </a:r>
            <a:r>
              <a:rPr sz="1600" spc="-15" dirty="0">
                <a:latin typeface="Times New Roman"/>
                <a:cs typeface="Times New Roman"/>
              </a:rPr>
              <a:t> </a:t>
            </a:r>
            <a:r>
              <a:rPr sz="1600" dirty="0">
                <a:latin typeface="Times New Roman"/>
                <a:cs typeface="Times New Roman"/>
              </a:rPr>
              <a:t>of</a:t>
            </a:r>
            <a:r>
              <a:rPr sz="1600" spc="-15" dirty="0">
                <a:latin typeface="Times New Roman"/>
                <a:cs typeface="Times New Roman"/>
              </a:rPr>
              <a:t> </a:t>
            </a:r>
            <a:r>
              <a:rPr sz="1600" dirty="0">
                <a:latin typeface="Times New Roman"/>
                <a:cs typeface="Times New Roman"/>
              </a:rPr>
              <a:t>Ethics:</a:t>
            </a:r>
            <a:r>
              <a:rPr sz="1600" spc="-20" dirty="0">
                <a:latin typeface="Times New Roman"/>
                <a:cs typeface="Times New Roman"/>
              </a:rPr>
              <a:t> </a:t>
            </a:r>
            <a:r>
              <a:rPr sz="1600" dirty="0">
                <a:latin typeface="Times New Roman"/>
                <a:cs typeface="Times New Roman"/>
              </a:rPr>
              <a:t>Cynthia</a:t>
            </a:r>
            <a:r>
              <a:rPr sz="1600" spc="-10" dirty="0">
                <a:latin typeface="Times New Roman"/>
                <a:cs typeface="Times New Roman"/>
              </a:rPr>
              <a:t> </a:t>
            </a:r>
            <a:r>
              <a:rPr sz="1600" dirty="0">
                <a:latin typeface="Times New Roman"/>
                <a:cs typeface="Times New Roman"/>
              </a:rPr>
              <a:t>B.</a:t>
            </a:r>
            <a:r>
              <a:rPr sz="1600" spc="-10" dirty="0">
                <a:latin typeface="Times New Roman"/>
                <a:cs typeface="Times New Roman"/>
              </a:rPr>
              <a:t> </a:t>
            </a:r>
            <a:r>
              <a:rPr sz="1600" spc="-20" dirty="0">
                <a:latin typeface="Times New Roman"/>
                <a:cs typeface="Times New Roman"/>
              </a:rPr>
              <a:t>Schmeiser,</a:t>
            </a:r>
            <a:r>
              <a:rPr sz="1600" spc="-90" dirty="0">
                <a:latin typeface="Times New Roman"/>
                <a:cs typeface="Times New Roman"/>
              </a:rPr>
              <a:t> </a:t>
            </a:r>
            <a:r>
              <a:rPr sz="1600" spc="-45" dirty="0">
                <a:latin typeface="Times New Roman"/>
                <a:cs typeface="Times New Roman"/>
              </a:rPr>
              <a:t>ACT-</a:t>
            </a:r>
            <a:r>
              <a:rPr sz="1600" dirty="0">
                <a:latin typeface="Times New Roman"/>
                <a:cs typeface="Times New Roman"/>
              </a:rPr>
              <a:t>Chair</a:t>
            </a:r>
            <a:r>
              <a:rPr sz="1600" spc="-15" dirty="0">
                <a:latin typeface="Times New Roman"/>
                <a:cs typeface="Times New Roman"/>
              </a:rPr>
              <a:t> </a:t>
            </a:r>
            <a:r>
              <a:rPr sz="1600" spc="-20" dirty="0">
                <a:latin typeface="Times New Roman"/>
                <a:cs typeface="Times New Roman"/>
              </a:rPr>
              <a:t>Kurt</a:t>
            </a:r>
            <a:endParaRPr sz="1600" dirty="0">
              <a:latin typeface="Times New Roman"/>
              <a:cs typeface="Times New Roman"/>
            </a:endParaRPr>
          </a:p>
          <a:p>
            <a:pPr marL="12700" marR="27305">
              <a:lnSpc>
                <a:spcPct val="151300"/>
              </a:lnSpc>
            </a:pPr>
            <a:r>
              <a:rPr sz="1600" spc="-35" dirty="0">
                <a:latin typeface="Times New Roman"/>
                <a:cs typeface="Times New Roman"/>
              </a:rPr>
              <a:t>F.</a:t>
            </a:r>
            <a:r>
              <a:rPr sz="1600" spc="-30" dirty="0">
                <a:latin typeface="Times New Roman"/>
                <a:cs typeface="Times New Roman"/>
              </a:rPr>
              <a:t> </a:t>
            </a:r>
            <a:r>
              <a:rPr sz="1600" spc="-10" dirty="0">
                <a:latin typeface="Times New Roman"/>
                <a:cs typeface="Times New Roman"/>
              </a:rPr>
              <a:t>Geisinger,</a:t>
            </a:r>
            <a:r>
              <a:rPr sz="1600" spc="-25" dirty="0">
                <a:latin typeface="Times New Roman"/>
                <a:cs typeface="Times New Roman"/>
              </a:rPr>
              <a:t> </a:t>
            </a:r>
            <a:r>
              <a:rPr sz="1600" dirty="0">
                <a:latin typeface="Times New Roman"/>
                <a:cs typeface="Times New Roman"/>
              </a:rPr>
              <a:t>State</a:t>
            </a:r>
            <a:r>
              <a:rPr sz="1600" spc="-25" dirty="0">
                <a:latin typeface="Times New Roman"/>
                <a:cs typeface="Times New Roman"/>
              </a:rPr>
              <a:t> </a:t>
            </a:r>
            <a:r>
              <a:rPr sz="1600" dirty="0">
                <a:latin typeface="Times New Roman"/>
                <a:cs typeface="Times New Roman"/>
              </a:rPr>
              <a:t>University</a:t>
            </a:r>
            <a:r>
              <a:rPr sz="1600" spc="-25" dirty="0">
                <a:latin typeface="Times New Roman"/>
                <a:cs typeface="Times New Roman"/>
              </a:rPr>
              <a:t> </a:t>
            </a:r>
            <a:r>
              <a:rPr sz="1600" dirty="0">
                <a:latin typeface="Times New Roman"/>
                <a:cs typeface="Times New Roman"/>
              </a:rPr>
              <a:t>of</a:t>
            </a:r>
            <a:r>
              <a:rPr sz="1600" spc="-25" dirty="0">
                <a:latin typeface="Times New Roman"/>
                <a:cs typeface="Times New Roman"/>
              </a:rPr>
              <a:t> </a:t>
            </a:r>
            <a:r>
              <a:rPr sz="1600" dirty="0">
                <a:latin typeface="Times New Roman"/>
                <a:cs typeface="Times New Roman"/>
              </a:rPr>
              <a:t>New</a:t>
            </a:r>
            <a:r>
              <a:rPr sz="1600" spc="-80" dirty="0">
                <a:latin typeface="Times New Roman"/>
                <a:cs typeface="Times New Roman"/>
              </a:rPr>
              <a:t> </a:t>
            </a:r>
            <a:r>
              <a:rPr sz="1600" spc="-25" dirty="0">
                <a:latin typeface="Times New Roman"/>
                <a:cs typeface="Times New Roman"/>
              </a:rPr>
              <a:t>York </a:t>
            </a:r>
            <a:r>
              <a:rPr sz="1600" dirty="0">
                <a:latin typeface="Times New Roman"/>
                <a:cs typeface="Times New Roman"/>
              </a:rPr>
              <a:t>Sharon</a:t>
            </a:r>
            <a:r>
              <a:rPr sz="1600" spc="-25" dirty="0">
                <a:latin typeface="Times New Roman"/>
                <a:cs typeface="Times New Roman"/>
              </a:rPr>
              <a:t> </a:t>
            </a:r>
            <a:r>
              <a:rPr sz="1600" spc="-10" dirty="0">
                <a:latin typeface="Times New Roman"/>
                <a:cs typeface="Times New Roman"/>
              </a:rPr>
              <a:t>Johnson-</a:t>
            </a:r>
            <a:r>
              <a:rPr sz="1600" dirty="0">
                <a:latin typeface="Times New Roman"/>
                <a:cs typeface="Times New Roman"/>
              </a:rPr>
              <a:t>Lewis,</a:t>
            </a:r>
            <a:r>
              <a:rPr sz="1600" spc="-25" dirty="0">
                <a:latin typeface="Times New Roman"/>
                <a:cs typeface="Times New Roman"/>
              </a:rPr>
              <a:t> </a:t>
            </a:r>
            <a:r>
              <a:rPr sz="1600" dirty="0">
                <a:latin typeface="Times New Roman"/>
                <a:cs typeface="Times New Roman"/>
              </a:rPr>
              <a:t>Detroit</a:t>
            </a:r>
            <a:r>
              <a:rPr sz="1600" spc="-30" dirty="0">
                <a:latin typeface="Times New Roman"/>
                <a:cs typeface="Times New Roman"/>
              </a:rPr>
              <a:t> </a:t>
            </a:r>
            <a:r>
              <a:rPr sz="1600" dirty="0">
                <a:latin typeface="Times New Roman"/>
                <a:cs typeface="Times New Roman"/>
              </a:rPr>
              <a:t>Public</a:t>
            </a:r>
            <a:r>
              <a:rPr sz="1600" spc="-25" dirty="0">
                <a:latin typeface="Times New Roman"/>
                <a:cs typeface="Times New Roman"/>
              </a:rPr>
              <a:t> </a:t>
            </a:r>
            <a:r>
              <a:rPr sz="1600" dirty="0">
                <a:latin typeface="Times New Roman"/>
                <a:cs typeface="Times New Roman"/>
              </a:rPr>
              <a:t>Schools</a:t>
            </a:r>
            <a:r>
              <a:rPr sz="1600" spc="-25" dirty="0">
                <a:latin typeface="Times New Roman"/>
                <a:cs typeface="Times New Roman"/>
              </a:rPr>
              <a:t> </a:t>
            </a:r>
            <a:r>
              <a:rPr sz="1600" dirty="0">
                <a:latin typeface="Times New Roman"/>
                <a:cs typeface="Times New Roman"/>
              </a:rPr>
              <a:t>Edward</a:t>
            </a:r>
            <a:r>
              <a:rPr sz="1600" spc="-25" dirty="0">
                <a:latin typeface="Times New Roman"/>
                <a:cs typeface="Times New Roman"/>
              </a:rPr>
              <a:t> </a:t>
            </a:r>
            <a:r>
              <a:rPr sz="1600" dirty="0">
                <a:latin typeface="Times New Roman"/>
                <a:cs typeface="Times New Roman"/>
              </a:rPr>
              <a:t>D.</a:t>
            </a:r>
            <a:r>
              <a:rPr sz="1600" spc="-35" dirty="0">
                <a:latin typeface="Times New Roman"/>
                <a:cs typeface="Times New Roman"/>
              </a:rPr>
              <a:t> </a:t>
            </a:r>
            <a:r>
              <a:rPr sz="1600" spc="-10" dirty="0">
                <a:latin typeface="Times New Roman"/>
                <a:cs typeface="Times New Roman"/>
              </a:rPr>
              <a:t>Roeber, </a:t>
            </a:r>
            <a:r>
              <a:rPr sz="1600" dirty="0">
                <a:latin typeface="Times New Roman"/>
                <a:cs typeface="Times New Roman"/>
              </a:rPr>
              <a:t>Council</a:t>
            </a:r>
            <a:r>
              <a:rPr sz="1600" spc="-35" dirty="0">
                <a:latin typeface="Times New Roman"/>
                <a:cs typeface="Times New Roman"/>
              </a:rPr>
              <a:t> </a:t>
            </a:r>
            <a:r>
              <a:rPr sz="1600" dirty="0">
                <a:latin typeface="Times New Roman"/>
                <a:cs typeface="Times New Roman"/>
              </a:rPr>
              <a:t>of</a:t>
            </a:r>
            <a:r>
              <a:rPr sz="1600" spc="-30" dirty="0">
                <a:latin typeface="Times New Roman"/>
                <a:cs typeface="Times New Roman"/>
              </a:rPr>
              <a:t> </a:t>
            </a:r>
            <a:r>
              <a:rPr sz="1600" dirty="0">
                <a:latin typeface="Times New Roman"/>
                <a:cs typeface="Times New Roman"/>
              </a:rPr>
              <a:t>Chief</a:t>
            </a:r>
            <a:r>
              <a:rPr sz="1600" spc="-30" dirty="0">
                <a:latin typeface="Times New Roman"/>
                <a:cs typeface="Times New Roman"/>
              </a:rPr>
              <a:t> </a:t>
            </a:r>
            <a:r>
              <a:rPr sz="1600" dirty="0">
                <a:latin typeface="Times New Roman"/>
                <a:cs typeface="Times New Roman"/>
              </a:rPr>
              <a:t>State</a:t>
            </a:r>
            <a:r>
              <a:rPr sz="1600" spc="-25" dirty="0">
                <a:latin typeface="Times New Roman"/>
                <a:cs typeface="Times New Roman"/>
              </a:rPr>
              <a:t> </a:t>
            </a:r>
            <a:r>
              <a:rPr sz="1600" dirty="0">
                <a:latin typeface="Times New Roman"/>
                <a:cs typeface="Times New Roman"/>
              </a:rPr>
              <a:t>School</a:t>
            </a:r>
            <a:r>
              <a:rPr sz="1600" spc="-35" dirty="0">
                <a:latin typeface="Times New Roman"/>
                <a:cs typeface="Times New Roman"/>
              </a:rPr>
              <a:t> </a:t>
            </a:r>
            <a:r>
              <a:rPr sz="1600" spc="-10" dirty="0">
                <a:latin typeface="Times New Roman"/>
                <a:cs typeface="Times New Roman"/>
              </a:rPr>
              <a:t>Officers</a:t>
            </a:r>
            <a:r>
              <a:rPr sz="1600" spc="-55" dirty="0">
                <a:latin typeface="Times New Roman"/>
                <a:cs typeface="Times New Roman"/>
              </a:rPr>
              <a:t> </a:t>
            </a:r>
            <a:r>
              <a:rPr sz="1600" spc="-10" dirty="0">
                <a:latin typeface="Times New Roman"/>
                <a:cs typeface="Times New Roman"/>
              </a:rPr>
              <a:t>William</a:t>
            </a:r>
            <a:r>
              <a:rPr sz="1600" spc="-35" dirty="0">
                <a:latin typeface="Times New Roman"/>
                <a:cs typeface="Times New Roman"/>
              </a:rPr>
              <a:t> </a:t>
            </a:r>
            <a:r>
              <a:rPr sz="1600" spc="-25" dirty="0">
                <a:latin typeface="Times New Roman"/>
                <a:cs typeface="Times New Roman"/>
              </a:rPr>
              <a:t>D.</a:t>
            </a:r>
            <a:endParaRPr sz="1600" dirty="0">
              <a:latin typeface="Times New Roman"/>
              <a:cs typeface="Times New Roman"/>
            </a:endParaRPr>
          </a:p>
          <a:p>
            <a:pPr marL="298450" marR="522605" indent="-285750">
              <a:lnSpc>
                <a:spcPct val="151200"/>
              </a:lnSpc>
              <a:spcBef>
                <a:spcPts val="795"/>
              </a:spcBef>
              <a:buFont typeface="Arial" panose="020B0604020202020204" pitchFamily="34" charset="0"/>
              <a:buChar char="•"/>
            </a:pPr>
            <a:r>
              <a:rPr sz="1600" dirty="0">
                <a:latin typeface="Times New Roman"/>
                <a:cs typeface="Times New Roman"/>
              </a:rPr>
              <a:t>Oermann,</a:t>
            </a:r>
            <a:r>
              <a:rPr sz="1600" spc="-25" dirty="0">
                <a:latin typeface="Times New Roman"/>
                <a:cs typeface="Times New Roman"/>
              </a:rPr>
              <a:t> </a:t>
            </a:r>
            <a:r>
              <a:rPr sz="1600" dirty="0">
                <a:latin typeface="Times New Roman"/>
                <a:cs typeface="Times New Roman"/>
              </a:rPr>
              <a:t>.</a:t>
            </a:r>
            <a:r>
              <a:rPr sz="1600" spc="-20" dirty="0">
                <a:latin typeface="Times New Roman"/>
                <a:cs typeface="Times New Roman"/>
              </a:rPr>
              <a:t> </a:t>
            </a:r>
            <a:r>
              <a:rPr sz="1600" dirty="0">
                <a:latin typeface="Times New Roman"/>
                <a:cs typeface="Times New Roman"/>
              </a:rPr>
              <a:t>H.,</a:t>
            </a:r>
            <a:r>
              <a:rPr sz="1600" spc="-20" dirty="0">
                <a:latin typeface="Times New Roman"/>
                <a:cs typeface="Times New Roman"/>
              </a:rPr>
              <a:t> </a:t>
            </a:r>
            <a:r>
              <a:rPr sz="1600" dirty="0">
                <a:latin typeface="Times New Roman"/>
                <a:cs typeface="Times New Roman"/>
              </a:rPr>
              <a:t>&amp;</a:t>
            </a:r>
            <a:r>
              <a:rPr sz="1600" spc="-25" dirty="0">
                <a:latin typeface="Times New Roman"/>
                <a:cs typeface="Times New Roman"/>
              </a:rPr>
              <a:t> </a:t>
            </a:r>
            <a:r>
              <a:rPr sz="1600" dirty="0">
                <a:latin typeface="Times New Roman"/>
                <a:cs typeface="Times New Roman"/>
              </a:rPr>
              <a:t>Gaberson,</a:t>
            </a:r>
            <a:r>
              <a:rPr sz="1600" spc="-20" dirty="0">
                <a:latin typeface="Times New Roman"/>
                <a:cs typeface="Times New Roman"/>
              </a:rPr>
              <a:t> </a:t>
            </a:r>
            <a:r>
              <a:rPr sz="1600" dirty="0">
                <a:latin typeface="Times New Roman"/>
                <a:cs typeface="Times New Roman"/>
              </a:rPr>
              <a:t>K.</a:t>
            </a:r>
            <a:r>
              <a:rPr sz="1600" spc="-20" dirty="0">
                <a:latin typeface="Times New Roman"/>
                <a:cs typeface="Times New Roman"/>
              </a:rPr>
              <a:t> </a:t>
            </a:r>
            <a:r>
              <a:rPr sz="1600" dirty="0">
                <a:latin typeface="Times New Roman"/>
                <a:cs typeface="Times New Roman"/>
              </a:rPr>
              <a:t>B.</a:t>
            </a:r>
            <a:r>
              <a:rPr sz="1600" spc="-20" dirty="0">
                <a:latin typeface="Times New Roman"/>
                <a:cs typeface="Times New Roman"/>
              </a:rPr>
              <a:t> </a:t>
            </a:r>
            <a:r>
              <a:rPr sz="1600" dirty="0">
                <a:latin typeface="Times New Roman"/>
                <a:cs typeface="Times New Roman"/>
              </a:rPr>
              <a:t>(2017).</a:t>
            </a:r>
            <a:r>
              <a:rPr sz="1600" spc="-20" dirty="0">
                <a:latin typeface="Times New Roman"/>
                <a:cs typeface="Times New Roman"/>
              </a:rPr>
              <a:t> </a:t>
            </a:r>
            <a:r>
              <a:rPr sz="1600" dirty="0">
                <a:latin typeface="Times New Roman"/>
                <a:cs typeface="Times New Roman"/>
              </a:rPr>
              <a:t>Evaluation</a:t>
            </a:r>
            <a:r>
              <a:rPr sz="1600" spc="-20" dirty="0">
                <a:latin typeface="Times New Roman"/>
                <a:cs typeface="Times New Roman"/>
              </a:rPr>
              <a:t> </a:t>
            </a:r>
            <a:r>
              <a:rPr sz="1600" dirty="0">
                <a:latin typeface="Times New Roman"/>
                <a:cs typeface="Times New Roman"/>
              </a:rPr>
              <a:t>and</a:t>
            </a:r>
            <a:r>
              <a:rPr sz="1600" spc="-20" dirty="0">
                <a:latin typeface="Times New Roman"/>
                <a:cs typeface="Times New Roman"/>
              </a:rPr>
              <a:t> </a:t>
            </a:r>
            <a:r>
              <a:rPr sz="1600" dirty="0">
                <a:latin typeface="Times New Roman"/>
                <a:cs typeface="Times New Roman"/>
              </a:rPr>
              <a:t>testing</a:t>
            </a:r>
            <a:r>
              <a:rPr sz="1600" spc="-20" dirty="0">
                <a:latin typeface="Times New Roman"/>
                <a:cs typeface="Times New Roman"/>
              </a:rPr>
              <a:t> </a:t>
            </a:r>
            <a:r>
              <a:rPr sz="1600" dirty="0">
                <a:latin typeface="Times New Roman"/>
                <a:cs typeface="Times New Roman"/>
              </a:rPr>
              <a:t>in</a:t>
            </a:r>
            <a:r>
              <a:rPr sz="1600" spc="-20" dirty="0">
                <a:latin typeface="Times New Roman"/>
                <a:cs typeface="Times New Roman"/>
              </a:rPr>
              <a:t> </a:t>
            </a:r>
            <a:r>
              <a:rPr sz="1600" dirty="0">
                <a:latin typeface="Times New Roman"/>
                <a:cs typeface="Times New Roman"/>
              </a:rPr>
              <a:t>nursing</a:t>
            </a:r>
            <a:r>
              <a:rPr sz="1600" spc="-25" dirty="0">
                <a:latin typeface="Times New Roman"/>
                <a:cs typeface="Times New Roman"/>
              </a:rPr>
              <a:t> </a:t>
            </a:r>
            <a:r>
              <a:rPr sz="1600" dirty="0">
                <a:latin typeface="Times New Roman"/>
                <a:cs typeface="Times New Roman"/>
              </a:rPr>
              <a:t>th</a:t>
            </a:r>
            <a:r>
              <a:rPr sz="1600" spc="-20" dirty="0">
                <a:latin typeface="Times New Roman"/>
                <a:cs typeface="Times New Roman"/>
              </a:rPr>
              <a:t> </a:t>
            </a:r>
            <a:r>
              <a:rPr sz="1600" dirty="0">
                <a:latin typeface="Times New Roman"/>
                <a:cs typeface="Times New Roman"/>
              </a:rPr>
              <a:t>education,</a:t>
            </a:r>
            <a:r>
              <a:rPr sz="1600" spc="-20" dirty="0">
                <a:latin typeface="Times New Roman"/>
                <a:cs typeface="Times New Roman"/>
              </a:rPr>
              <a:t> </a:t>
            </a:r>
            <a:r>
              <a:rPr sz="1600" dirty="0">
                <a:latin typeface="Times New Roman"/>
                <a:cs typeface="Times New Roman"/>
              </a:rPr>
              <a:t>5</a:t>
            </a:r>
            <a:r>
              <a:rPr sz="1600" spc="-20" dirty="0">
                <a:latin typeface="Times New Roman"/>
                <a:cs typeface="Times New Roman"/>
              </a:rPr>
              <a:t> </a:t>
            </a:r>
            <a:r>
              <a:rPr sz="1600" dirty="0">
                <a:latin typeface="Times New Roman"/>
                <a:cs typeface="Times New Roman"/>
              </a:rPr>
              <a:t>ed.</a:t>
            </a:r>
            <a:r>
              <a:rPr sz="1600" spc="-20" dirty="0">
                <a:latin typeface="Times New Roman"/>
                <a:cs typeface="Times New Roman"/>
              </a:rPr>
              <a:t> </a:t>
            </a:r>
            <a:r>
              <a:rPr sz="1600" spc="-10" dirty="0">
                <a:latin typeface="Times New Roman"/>
                <a:cs typeface="Times New Roman"/>
              </a:rPr>
              <a:t>Springer </a:t>
            </a:r>
            <a:r>
              <a:rPr sz="1600" dirty="0">
                <a:latin typeface="Times New Roman"/>
                <a:cs typeface="Times New Roman"/>
              </a:rPr>
              <a:t>Publishing</a:t>
            </a:r>
            <a:r>
              <a:rPr sz="1600" spc="-35" dirty="0">
                <a:latin typeface="Times New Roman"/>
                <a:cs typeface="Times New Roman"/>
              </a:rPr>
              <a:t> </a:t>
            </a:r>
            <a:r>
              <a:rPr sz="1600" spc="-10" dirty="0">
                <a:latin typeface="Times New Roman"/>
                <a:cs typeface="Times New Roman"/>
              </a:rPr>
              <a:t>Company.</a:t>
            </a:r>
            <a:r>
              <a:rPr sz="1600" spc="-35" dirty="0">
                <a:latin typeface="Times New Roman"/>
                <a:cs typeface="Times New Roman"/>
              </a:rPr>
              <a:t> </a:t>
            </a:r>
            <a:r>
              <a:rPr sz="1600" dirty="0">
                <a:latin typeface="Times New Roman"/>
                <a:cs typeface="Times New Roman"/>
              </a:rPr>
              <a:t>USA,</a:t>
            </a:r>
            <a:r>
              <a:rPr sz="1600" spc="-35" dirty="0">
                <a:latin typeface="Times New Roman"/>
                <a:cs typeface="Times New Roman"/>
              </a:rPr>
              <a:t> </a:t>
            </a:r>
            <a:r>
              <a:rPr sz="1600" spc="-10" dirty="0">
                <a:latin typeface="Times New Roman"/>
                <a:cs typeface="Times New Roman"/>
              </a:rPr>
              <a:t>365-</a:t>
            </a:r>
            <a:r>
              <a:rPr sz="1600" spc="-20" dirty="0">
                <a:latin typeface="Times New Roman"/>
                <a:cs typeface="Times New Roman"/>
              </a:rPr>
              <a:t>386.</a:t>
            </a:r>
            <a:endParaRPr sz="1600" dirty="0">
              <a:latin typeface="Times New Roman"/>
              <a:cs typeface="Times New Roman"/>
            </a:endParaRPr>
          </a:p>
          <a:p>
            <a:pPr marL="298450" marR="159385" indent="-285750">
              <a:lnSpc>
                <a:spcPct val="151300"/>
              </a:lnSpc>
              <a:spcBef>
                <a:spcPts val="790"/>
              </a:spcBef>
              <a:buFont typeface="Arial" panose="020B0604020202020204" pitchFamily="34" charset="0"/>
              <a:buChar char="•"/>
            </a:pPr>
            <a:r>
              <a:rPr sz="1600" spc="-10" dirty="0">
                <a:latin typeface="Times New Roman"/>
                <a:cs typeface="Times New Roman"/>
              </a:rPr>
              <a:t>Schafer,</a:t>
            </a:r>
            <a:r>
              <a:rPr sz="1600" spc="-45" dirty="0">
                <a:latin typeface="Times New Roman"/>
                <a:cs typeface="Times New Roman"/>
              </a:rPr>
              <a:t> </a:t>
            </a:r>
            <a:r>
              <a:rPr sz="1600" dirty="0">
                <a:latin typeface="Times New Roman"/>
                <a:cs typeface="Times New Roman"/>
              </a:rPr>
              <a:t>University</a:t>
            </a:r>
            <a:r>
              <a:rPr sz="1600" spc="-20" dirty="0">
                <a:latin typeface="Times New Roman"/>
                <a:cs typeface="Times New Roman"/>
              </a:rPr>
              <a:t> </a:t>
            </a:r>
            <a:r>
              <a:rPr sz="1600" dirty="0">
                <a:latin typeface="Times New Roman"/>
                <a:cs typeface="Times New Roman"/>
              </a:rPr>
              <a:t>of</a:t>
            </a:r>
            <a:r>
              <a:rPr sz="1600" spc="-30" dirty="0">
                <a:latin typeface="Times New Roman"/>
                <a:cs typeface="Times New Roman"/>
              </a:rPr>
              <a:t> </a:t>
            </a:r>
            <a:r>
              <a:rPr sz="1600" dirty="0">
                <a:latin typeface="Times New Roman"/>
                <a:cs typeface="Times New Roman"/>
              </a:rPr>
              <a:t>Maryland</a:t>
            </a:r>
            <a:r>
              <a:rPr sz="1600" spc="-20" dirty="0">
                <a:latin typeface="Times New Roman"/>
                <a:cs typeface="Times New Roman"/>
              </a:rPr>
              <a:t> </a:t>
            </a:r>
            <a:r>
              <a:rPr sz="1600" dirty="0">
                <a:latin typeface="Times New Roman"/>
                <a:cs typeface="Times New Roman"/>
              </a:rPr>
              <a:t>01995</a:t>
            </a:r>
            <a:r>
              <a:rPr sz="1600" spc="-25" dirty="0">
                <a:latin typeface="Times New Roman"/>
                <a:cs typeface="Times New Roman"/>
              </a:rPr>
              <a:t> </a:t>
            </a:r>
            <a:r>
              <a:rPr sz="1600" dirty="0">
                <a:latin typeface="Times New Roman"/>
                <a:cs typeface="Times New Roman"/>
              </a:rPr>
              <a:t>National</a:t>
            </a:r>
            <a:r>
              <a:rPr sz="1600" spc="-25" dirty="0">
                <a:latin typeface="Times New Roman"/>
                <a:cs typeface="Times New Roman"/>
              </a:rPr>
              <a:t> </a:t>
            </a:r>
            <a:r>
              <a:rPr sz="1600" dirty="0">
                <a:latin typeface="Times New Roman"/>
                <a:cs typeface="Times New Roman"/>
              </a:rPr>
              <a:t>Council</a:t>
            </a:r>
            <a:r>
              <a:rPr sz="1600" spc="-30" dirty="0">
                <a:latin typeface="Times New Roman"/>
                <a:cs typeface="Times New Roman"/>
              </a:rPr>
              <a:t> </a:t>
            </a:r>
            <a:r>
              <a:rPr sz="1600" dirty="0">
                <a:latin typeface="Times New Roman"/>
                <a:cs typeface="Times New Roman"/>
              </a:rPr>
              <a:t>on</a:t>
            </a:r>
            <a:r>
              <a:rPr sz="1600" spc="-20" dirty="0">
                <a:latin typeface="Times New Roman"/>
                <a:cs typeface="Times New Roman"/>
              </a:rPr>
              <a:t> </a:t>
            </a:r>
            <a:r>
              <a:rPr sz="1600" spc="-10" dirty="0">
                <a:latin typeface="Times New Roman"/>
                <a:cs typeface="Times New Roman"/>
              </a:rPr>
              <a:t>Measurement</a:t>
            </a:r>
            <a:r>
              <a:rPr sz="1600" spc="-30" dirty="0">
                <a:latin typeface="Times New Roman"/>
                <a:cs typeface="Times New Roman"/>
              </a:rPr>
              <a:t> </a:t>
            </a:r>
            <a:r>
              <a:rPr sz="1600" dirty="0">
                <a:latin typeface="Times New Roman"/>
                <a:cs typeface="Times New Roman"/>
              </a:rPr>
              <a:t>in</a:t>
            </a:r>
            <a:r>
              <a:rPr sz="1600" spc="-25" dirty="0">
                <a:latin typeface="Times New Roman"/>
                <a:cs typeface="Times New Roman"/>
              </a:rPr>
              <a:t> </a:t>
            </a:r>
            <a:r>
              <a:rPr sz="1600" spc="-10" dirty="0">
                <a:latin typeface="Times New Roman"/>
                <a:cs typeface="Times New Roman"/>
              </a:rPr>
              <a:t>Education.</a:t>
            </a:r>
            <a:r>
              <a:rPr sz="1600" spc="-90" dirty="0">
                <a:latin typeface="Times New Roman"/>
                <a:cs typeface="Times New Roman"/>
              </a:rPr>
              <a:t> </a:t>
            </a:r>
            <a:r>
              <a:rPr sz="1600" dirty="0">
                <a:latin typeface="Times New Roman"/>
                <a:cs typeface="Times New Roman"/>
              </a:rPr>
              <a:t>Any</a:t>
            </a:r>
            <a:r>
              <a:rPr sz="1600" spc="-20" dirty="0">
                <a:latin typeface="Times New Roman"/>
                <a:cs typeface="Times New Roman"/>
              </a:rPr>
              <a:t> </a:t>
            </a:r>
            <a:r>
              <a:rPr sz="1600" dirty="0">
                <a:latin typeface="Times New Roman"/>
                <a:cs typeface="Times New Roman"/>
              </a:rPr>
              <a:t>portion</a:t>
            </a:r>
            <a:r>
              <a:rPr sz="1600" spc="-25" dirty="0">
                <a:latin typeface="Times New Roman"/>
                <a:cs typeface="Times New Roman"/>
              </a:rPr>
              <a:t> </a:t>
            </a:r>
            <a:r>
              <a:rPr sz="1600" dirty="0">
                <a:latin typeface="Times New Roman"/>
                <a:cs typeface="Times New Roman"/>
              </a:rPr>
              <a:t>of</a:t>
            </a:r>
            <a:r>
              <a:rPr sz="1600" spc="-25" dirty="0">
                <a:latin typeface="Times New Roman"/>
                <a:cs typeface="Times New Roman"/>
              </a:rPr>
              <a:t> </a:t>
            </a:r>
            <a:r>
              <a:rPr sz="1600" spc="-20" dirty="0">
                <a:latin typeface="Times New Roman"/>
                <a:cs typeface="Times New Roman"/>
              </a:rPr>
              <a:t>this </a:t>
            </a:r>
            <a:r>
              <a:rPr sz="1600" dirty="0">
                <a:latin typeface="Times New Roman"/>
                <a:cs typeface="Times New Roman"/>
              </a:rPr>
              <a:t>Code</a:t>
            </a:r>
            <a:r>
              <a:rPr sz="1600" spc="-25" dirty="0">
                <a:latin typeface="Times New Roman"/>
                <a:cs typeface="Times New Roman"/>
              </a:rPr>
              <a:t> </a:t>
            </a:r>
            <a:r>
              <a:rPr sz="1600" dirty="0">
                <a:latin typeface="Times New Roman"/>
                <a:cs typeface="Times New Roman"/>
              </a:rPr>
              <a:t>may</a:t>
            </a:r>
            <a:r>
              <a:rPr sz="1600" spc="-20" dirty="0">
                <a:latin typeface="Times New Roman"/>
                <a:cs typeface="Times New Roman"/>
              </a:rPr>
              <a:t> </a:t>
            </a:r>
            <a:r>
              <a:rPr sz="1600" dirty="0">
                <a:latin typeface="Times New Roman"/>
                <a:cs typeface="Times New Roman"/>
              </a:rPr>
              <a:t>be</a:t>
            </a:r>
            <a:r>
              <a:rPr sz="1600" spc="-20" dirty="0">
                <a:latin typeface="Times New Roman"/>
                <a:cs typeface="Times New Roman"/>
              </a:rPr>
              <a:t> </a:t>
            </a:r>
            <a:r>
              <a:rPr sz="1600" dirty="0">
                <a:latin typeface="Times New Roman"/>
                <a:cs typeface="Times New Roman"/>
              </a:rPr>
              <a:t>reproduced</a:t>
            </a:r>
            <a:r>
              <a:rPr sz="1600" spc="-20" dirty="0">
                <a:latin typeface="Times New Roman"/>
                <a:cs typeface="Times New Roman"/>
              </a:rPr>
              <a:t> </a:t>
            </a:r>
            <a:r>
              <a:rPr sz="1600" dirty="0">
                <a:latin typeface="Times New Roman"/>
                <a:cs typeface="Times New Roman"/>
              </a:rPr>
              <a:t>and</a:t>
            </a:r>
            <a:r>
              <a:rPr sz="1600" spc="-20" dirty="0">
                <a:latin typeface="Times New Roman"/>
                <a:cs typeface="Times New Roman"/>
              </a:rPr>
              <a:t> </a:t>
            </a:r>
            <a:r>
              <a:rPr sz="1600" spc="-10" dirty="0">
                <a:latin typeface="Times New Roman"/>
                <a:cs typeface="Times New Roman"/>
              </a:rPr>
              <a:t>disseminated</a:t>
            </a:r>
            <a:r>
              <a:rPr sz="1600" spc="-20" dirty="0">
                <a:latin typeface="Times New Roman"/>
                <a:cs typeface="Times New Roman"/>
              </a:rPr>
              <a:t> </a:t>
            </a:r>
            <a:r>
              <a:rPr sz="1600" dirty="0">
                <a:latin typeface="Times New Roman"/>
                <a:cs typeface="Times New Roman"/>
              </a:rPr>
              <a:t>for</a:t>
            </a:r>
            <a:r>
              <a:rPr sz="1600" spc="-20" dirty="0">
                <a:latin typeface="Times New Roman"/>
                <a:cs typeface="Times New Roman"/>
              </a:rPr>
              <a:t> </a:t>
            </a:r>
            <a:r>
              <a:rPr sz="1600" dirty="0">
                <a:latin typeface="Times New Roman"/>
                <a:cs typeface="Times New Roman"/>
              </a:rPr>
              <a:t>educational</a:t>
            </a:r>
            <a:r>
              <a:rPr sz="1600" spc="-25" dirty="0">
                <a:latin typeface="Times New Roman"/>
                <a:cs typeface="Times New Roman"/>
              </a:rPr>
              <a:t> </a:t>
            </a:r>
            <a:r>
              <a:rPr sz="1600" dirty="0">
                <a:latin typeface="Times New Roman"/>
                <a:cs typeface="Times New Roman"/>
              </a:rPr>
              <a:t>purposes</a:t>
            </a:r>
            <a:r>
              <a:rPr sz="1600" spc="-25" dirty="0">
                <a:latin typeface="Times New Roman"/>
                <a:cs typeface="Times New Roman"/>
              </a:rPr>
              <a:t> </a:t>
            </a:r>
            <a:r>
              <a:rPr sz="1600" spc="-10" dirty="0">
                <a:latin typeface="Times New Roman"/>
                <a:cs typeface="Times New Roman"/>
              </a:rPr>
              <a:t>(2014)</a:t>
            </a:r>
            <a:endParaRPr sz="1600" dirty="0">
              <a:latin typeface="Times New Roman"/>
              <a:cs typeface="Times New Roman"/>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E3B1164F-4847-8CC2-7D2D-DB3DBC090B1C}"/>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tretch>
            <a:fillRect/>
          </a:stretch>
        </p:blipFill>
        <p:spPr>
          <a:xfrm>
            <a:off x="40888" y="0"/>
            <a:ext cx="9982200" cy="7162800"/>
          </a:xfrm>
          <a:prstGeom prst="rect">
            <a:avLst/>
          </a:prstGeom>
        </p:spPr>
      </p:pic>
    </p:spTree>
    <p:extLst>
      <p:ext uri="{BB962C8B-B14F-4D97-AF65-F5344CB8AC3E}">
        <p14:creationId xmlns:p14="http://schemas.microsoft.com/office/powerpoint/2010/main" val="182784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1000" y="681506"/>
            <a:ext cx="8484711" cy="824713"/>
          </a:xfrm>
          <a:prstGeom prst="rect">
            <a:avLst/>
          </a:prstGeom>
          <a:solidFill>
            <a:srgbClr val="FFFFFF"/>
          </a:solidFill>
          <a:ln w="25458">
            <a:solidFill>
              <a:srgbClr val="404040"/>
            </a:solidFill>
          </a:ln>
        </p:spPr>
        <p:txBody>
          <a:bodyPr vert="horz" wrap="square" lIns="0" tIns="12065" rIns="0" bIns="0" rtlCol="0">
            <a:spAutoFit/>
          </a:bodyPr>
          <a:lstStyle/>
          <a:p>
            <a:pPr marR="3810" algn="ctr">
              <a:lnSpc>
                <a:spcPct val="100000"/>
              </a:lnSpc>
              <a:spcBef>
                <a:spcPts val="95"/>
              </a:spcBef>
            </a:pPr>
            <a:r>
              <a:rPr spc="110" dirty="0">
                <a:solidFill>
                  <a:schemeClr val="accent1"/>
                </a:solidFill>
                <a:latin typeface="Times New Roman" panose="02020603050405020304" pitchFamily="18" charset="0"/>
                <a:cs typeface="Times New Roman" panose="02020603050405020304" pitchFamily="18" charset="0"/>
              </a:rPr>
              <a:t>INTRODUCTION</a:t>
            </a:r>
          </a:p>
        </p:txBody>
      </p:sp>
      <p:sp>
        <p:nvSpPr>
          <p:cNvPr id="3" name="object 3"/>
          <p:cNvSpPr txBox="1"/>
          <p:nvPr/>
        </p:nvSpPr>
        <p:spPr>
          <a:xfrm>
            <a:off x="609600" y="2107799"/>
            <a:ext cx="8610600" cy="5088573"/>
          </a:xfrm>
          <a:prstGeom prst="rect">
            <a:avLst/>
          </a:prstGeom>
        </p:spPr>
        <p:txBody>
          <a:bodyPr vert="horz" wrap="square" lIns="0" tIns="6350" rIns="0" bIns="0" rtlCol="0">
            <a:spAutoFit/>
          </a:bodyPr>
          <a:lstStyle/>
          <a:p>
            <a:pPr marL="195580" marR="238125" indent="-183515" algn="just">
              <a:lnSpc>
                <a:spcPct val="150000"/>
              </a:lnSpc>
              <a:spcBef>
                <a:spcPts val="50"/>
              </a:spcBef>
              <a:buClr>
                <a:srgbClr val="418AB3"/>
              </a:buClr>
              <a:buFont typeface="Arial MT"/>
              <a:buChar char="•"/>
              <a:tabLst>
                <a:tab pos="195580" algn="l"/>
              </a:tabLst>
            </a:pPr>
            <a:r>
              <a:rPr lang="en-US" sz="3200" dirty="0" smtClean="0">
                <a:latin typeface="Times New Roman" panose="02020603050405020304" pitchFamily="18" charset="0"/>
                <a:cs typeface="Times New Roman" panose="02020603050405020304" pitchFamily="18" charset="0"/>
              </a:rPr>
              <a:t>Code </a:t>
            </a:r>
            <a:r>
              <a:rPr lang="en-US" sz="3200" dirty="0">
                <a:latin typeface="Times New Roman" panose="02020603050405020304" pitchFamily="18" charset="0"/>
                <a:cs typeface="Times New Roman" panose="02020603050405020304" pitchFamily="18" charset="0"/>
              </a:rPr>
              <a:t>of Professional Responsibility for Educators sets clear ethical standards to guide educators in aligning their behavior with professional expectations. Rooted in the National Education Association's Code of Ethics and supported by accreditation bodies, it is widely adopted in educational institutions. </a:t>
            </a:r>
            <a:endParaRPr sz="3200"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pc="110" dirty="0" smtClean="0">
                <a:solidFill>
                  <a:srgbClr val="4472C4"/>
                </a:solidFill>
                <a:latin typeface="Times New Roman" panose="02020603050405020304" pitchFamily="18" charset="0"/>
                <a:cs typeface="Times New Roman" panose="02020603050405020304" pitchFamily="18" charset="0"/>
              </a:rPr>
              <a:t>INTRODUCTION cont., </a:t>
            </a:r>
            <a:endParaRPr lang="en-US" dirty="0"/>
          </a:p>
        </p:txBody>
      </p:sp>
      <p:sp>
        <p:nvSpPr>
          <p:cNvPr id="3" name="Content Placeholder 2"/>
          <p:cNvSpPr>
            <a:spLocks noGrp="1"/>
          </p:cNvSpPr>
          <p:nvPr>
            <p:ph idx="1"/>
          </p:nvPr>
        </p:nvSpPr>
        <p:spPr>
          <a:xfrm>
            <a:off x="691515" y="1600200"/>
            <a:ext cx="8675370" cy="5867400"/>
          </a:xfrm>
        </p:spPr>
        <p:txBody>
          <a:bodyPr>
            <a:normAutofit fontScale="85000" lnSpcReduction="10000"/>
          </a:bodyPr>
          <a:lstStyle/>
          <a:p>
            <a:pPr marL="195580" marR="238125" lvl="0" indent="-183515" algn="just" defTabSz="914400">
              <a:lnSpc>
                <a:spcPct val="160000"/>
              </a:lnSpc>
              <a:spcBef>
                <a:spcPts val="50"/>
              </a:spcBef>
              <a:buClr>
                <a:srgbClr val="418AB3"/>
              </a:buClr>
              <a:buFont typeface="Arial MT"/>
              <a:buChar char="•"/>
              <a:tabLst>
                <a:tab pos="195580" algn="l"/>
              </a:tabLst>
            </a:pPr>
            <a:r>
              <a:rPr lang="en-US" sz="3200" dirty="0">
                <a:solidFill>
                  <a:prstClr val="black"/>
                </a:solidFill>
                <a:latin typeface="Times New Roman" panose="02020603050405020304" pitchFamily="18" charset="0"/>
                <a:cs typeface="Times New Roman" panose="02020603050405020304" pitchFamily="18" charset="0"/>
              </a:rPr>
              <a:t>The code addresses various aspects of professional life, including conduct, performance, relationships, and leadership, with specific focus on privacy, integrity, continuous development, and active engagement.</a:t>
            </a:r>
            <a:endParaRPr lang="en-US" sz="2400" dirty="0" smtClean="0">
              <a:solidFill>
                <a:prstClr val="black"/>
              </a:solidFill>
              <a:latin typeface="Times New Roman" panose="02020603050405020304" pitchFamily="18" charset="0"/>
              <a:cs typeface="Times New Roman" panose="02020603050405020304" pitchFamily="18" charset="0"/>
            </a:endParaRPr>
          </a:p>
          <a:p>
            <a:pPr marL="195580" marR="238125" lvl="0" indent="-183515" algn="just" defTabSz="914400">
              <a:lnSpc>
                <a:spcPct val="160000"/>
              </a:lnSpc>
              <a:spcBef>
                <a:spcPts val="50"/>
              </a:spcBef>
              <a:buClr>
                <a:srgbClr val="418AB3"/>
              </a:buClr>
              <a:buFont typeface="Arial MT"/>
              <a:buChar char="•"/>
              <a:tabLst>
                <a:tab pos="195580" algn="l"/>
              </a:tabLst>
            </a:pPr>
            <a:r>
              <a:rPr lang="en-US" sz="3200" dirty="0" smtClean="0">
                <a:solidFill>
                  <a:prstClr val="black"/>
                </a:solidFill>
                <a:latin typeface="Times New Roman" panose="02020603050405020304" pitchFamily="18" charset="0"/>
                <a:cs typeface="Times New Roman" panose="02020603050405020304" pitchFamily="18" charset="0"/>
              </a:rPr>
              <a:t>By </a:t>
            </a:r>
            <a:r>
              <a:rPr lang="en-US" sz="3200" dirty="0">
                <a:solidFill>
                  <a:prstClr val="black"/>
                </a:solidFill>
                <a:latin typeface="Times New Roman" panose="02020603050405020304" pitchFamily="18" charset="0"/>
                <a:cs typeface="Times New Roman" panose="02020603050405020304" pitchFamily="18" charset="0"/>
              </a:rPr>
              <a:t>upholding this code, educators maintain accountability, foster professionalism, and build trust with students, parents, and the broader community, ultimately contributing to a supportive and ethical learning environment.</a:t>
            </a:r>
          </a:p>
          <a:p>
            <a:endParaRPr lang="en-US" dirty="0"/>
          </a:p>
        </p:txBody>
      </p:sp>
    </p:spTree>
    <p:extLst>
      <p:ext uri="{BB962C8B-B14F-4D97-AF65-F5344CB8AC3E}">
        <p14:creationId xmlns:p14="http://schemas.microsoft.com/office/powerpoint/2010/main" val="33909372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006590" y="762000"/>
            <a:ext cx="8289810" cy="870110"/>
          </a:xfrm>
          <a:prstGeom prst="rect">
            <a:avLst/>
          </a:prstGeom>
          <a:solidFill>
            <a:srgbClr val="FFFFFF"/>
          </a:solidFill>
          <a:ln w="25458">
            <a:solidFill>
              <a:srgbClr val="404040"/>
            </a:solidFill>
          </a:ln>
        </p:spPr>
        <p:txBody>
          <a:bodyPr vert="horz" wrap="square" lIns="0" tIns="23495" rIns="0" bIns="0" rtlCol="0">
            <a:spAutoFit/>
          </a:bodyPr>
          <a:lstStyle/>
          <a:p>
            <a:pPr algn="ctr">
              <a:lnSpc>
                <a:spcPts val="3290"/>
              </a:lnSpc>
              <a:spcBef>
                <a:spcPts val="185"/>
              </a:spcBef>
            </a:pPr>
            <a:r>
              <a:rPr sz="3200" b="1" spc="120" dirty="0">
                <a:solidFill>
                  <a:schemeClr val="accent1"/>
                </a:solidFill>
                <a:latin typeface="Times New Roman"/>
                <a:cs typeface="Times New Roman"/>
              </a:rPr>
              <a:t>DEFINITION</a:t>
            </a:r>
            <a:r>
              <a:rPr sz="3200" b="1" spc="315" dirty="0">
                <a:solidFill>
                  <a:schemeClr val="accent1"/>
                </a:solidFill>
                <a:latin typeface="Times New Roman"/>
                <a:cs typeface="Times New Roman"/>
              </a:rPr>
              <a:t> </a:t>
            </a:r>
            <a:r>
              <a:rPr sz="3200" b="1" spc="60" dirty="0">
                <a:solidFill>
                  <a:schemeClr val="accent1"/>
                </a:solidFill>
                <a:latin typeface="Times New Roman"/>
                <a:cs typeface="Times New Roman"/>
              </a:rPr>
              <a:t>OF</a:t>
            </a:r>
            <a:r>
              <a:rPr sz="3200" b="1" spc="210" dirty="0">
                <a:solidFill>
                  <a:schemeClr val="accent1"/>
                </a:solidFill>
                <a:latin typeface="Times New Roman"/>
                <a:cs typeface="Times New Roman"/>
              </a:rPr>
              <a:t> </a:t>
            </a:r>
            <a:r>
              <a:rPr sz="3200" b="1" spc="100" dirty="0">
                <a:solidFill>
                  <a:schemeClr val="accent1"/>
                </a:solidFill>
                <a:latin typeface="Times New Roman"/>
                <a:cs typeface="Times New Roman"/>
              </a:rPr>
              <a:t>CODE</a:t>
            </a:r>
            <a:r>
              <a:rPr sz="3200" b="1" spc="315" dirty="0">
                <a:solidFill>
                  <a:schemeClr val="accent1"/>
                </a:solidFill>
                <a:latin typeface="Times New Roman"/>
                <a:cs typeface="Times New Roman"/>
              </a:rPr>
              <a:t> </a:t>
            </a:r>
            <a:r>
              <a:rPr sz="3200" b="1" spc="35" dirty="0">
                <a:solidFill>
                  <a:schemeClr val="accent1"/>
                </a:solidFill>
                <a:latin typeface="Times New Roman"/>
                <a:cs typeface="Times New Roman"/>
              </a:rPr>
              <a:t>OF</a:t>
            </a:r>
            <a:endParaRPr sz="3200" dirty="0">
              <a:solidFill>
                <a:schemeClr val="accent1"/>
              </a:solidFill>
              <a:latin typeface="Times New Roman"/>
              <a:cs typeface="Times New Roman"/>
            </a:endParaRPr>
          </a:p>
          <a:p>
            <a:pPr marR="10160" algn="ctr">
              <a:lnSpc>
                <a:spcPts val="3290"/>
              </a:lnSpc>
            </a:pPr>
            <a:r>
              <a:rPr sz="3200" b="1" spc="120" dirty="0">
                <a:solidFill>
                  <a:schemeClr val="accent1"/>
                </a:solidFill>
                <a:latin typeface="Times New Roman"/>
                <a:cs typeface="Times New Roman"/>
              </a:rPr>
              <a:t>PROFESSIONAL</a:t>
            </a:r>
            <a:r>
              <a:rPr sz="3200" b="1" spc="200" dirty="0">
                <a:solidFill>
                  <a:schemeClr val="accent1"/>
                </a:solidFill>
                <a:latin typeface="Times New Roman"/>
                <a:cs typeface="Times New Roman"/>
              </a:rPr>
              <a:t> </a:t>
            </a:r>
            <a:r>
              <a:rPr sz="3200" b="1" spc="114" dirty="0">
                <a:solidFill>
                  <a:schemeClr val="accent1"/>
                </a:solidFill>
                <a:latin typeface="Times New Roman"/>
                <a:cs typeface="Times New Roman"/>
              </a:rPr>
              <a:t>RESPONSIBILITY</a:t>
            </a:r>
            <a:endParaRPr sz="3200" dirty="0">
              <a:solidFill>
                <a:schemeClr val="accent1"/>
              </a:solidFill>
              <a:latin typeface="Times New Roman"/>
              <a:cs typeface="Times New Roman"/>
            </a:endParaRPr>
          </a:p>
        </p:txBody>
      </p:sp>
      <p:sp>
        <p:nvSpPr>
          <p:cNvPr id="3" name="object 3"/>
          <p:cNvSpPr txBox="1"/>
          <p:nvPr/>
        </p:nvSpPr>
        <p:spPr>
          <a:xfrm>
            <a:off x="457200" y="2286000"/>
            <a:ext cx="9144000" cy="5182829"/>
          </a:xfrm>
          <a:prstGeom prst="rect">
            <a:avLst/>
          </a:prstGeom>
        </p:spPr>
        <p:txBody>
          <a:bodyPr vert="horz" wrap="square" lIns="0" tIns="12065" rIns="0" bIns="0" rtlCol="0">
            <a:spAutoFit/>
          </a:bodyPr>
          <a:lstStyle/>
          <a:p>
            <a:pPr marL="12700" marR="5080" algn="just">
              <a:lnSpc>
                <a:spcPct val="150000"/>
              </a:lnSpc>
              <a:spcBef>
                <a:spcPts val="95"/>
              </a:spcBef>
            </a:pPr>
            <a:r>
              <a:rPr sz="3200" spc="-10" dirty="0">
                <a:solidFill>
                  <a:srgbClr val="262626"/>
                </a:solidFill>
                <a:latin typeface="Times New Roman"/>
                <a:cs typeface="Times New Roman"/>
              </a:rPr>
              <a:t>According</a:t>
            </a:r>
            <a:r>
              <a:rPr sz="3200" spc="-145" dirty="0">
                <a:solidFill>
                  <a:srgbClr val="262626"/>
                </a:solidFill>
                <a:latin typeface="Times New Roman"/>
                <a:cs typeface="Times New Roman"/>
              </a:rPr>
              <a:t> </a:t>
            </a:r>
            <a:r>
              <a:rPr sz="3200" dirty="0">
                <a:solidFill>
                  <a:srgbClr val="262626"/>
                </a:solidFill>
                <a:latin typeface="Times New Roman"/>
                <a:cs typeface="Times New Roman"/>
              </a:rPr>
              <a:t>to</a:t>
            </a:r>
            <a:r>
              <a:rPr sz="3200" spc="-70" dirty="0">
                <a:solidFill>
                  <a:srgbClr val="262626"/>
                </a:solidFill>
                <a:latin typeface="Times New Roman"/>
                <a:cs typeface="Times New Roman"/>
              </a:rPr>
              <a:t> </a:t>
            </a:r>
            <a:r>
              <a:rPr sz="3200" spc="-20" dirty="0">
                <a:solidFill>
                  <a:srgbClr val="262626"/>
                </a:solidFill>
                <a:latin typeface="Times New Roman"/>
                <a:cs typeface="Times New Roman"/>
              </a:rPr>
              <a:t>the</a:t>
            </a:r>
            <a:r>
              <a:rPr sz="3200" spc="-165" dirty="0">
                <a:solidFill>
                  <a:srgbClr val="262626"/>
                </a:solidFill>
                <a:latin typeface="Times New Roman"/>
                <a:cs typeface="Times New Roman"/>
              </a:rPr>
              <a:t> </a:t>
            </a:r>
            <a:r>
              <a:rPr sz="3200" spc="-10" dirty="0">
                <a:solidFill>
                  <a:srgbClr val="262626"/>
                </a:solidFill>
                <a:latin typeface="Times New Roman"/>
                <a:cs typeface="Times New Roman"/>
              </a:rPr>
              <a:t>American</a:t>
            </a:r>
            <a:r>
              <a:rPr sz="3200" spc="-75" dirty="0">
                <a:solidFill>
                  <a:srgbClr val="262626"/>
                </a:solidFill>
                <a:latin typeface="Times New Roman"/>
                <a:cs typeface="Times New Roman"/>
              </a:rPr>
              <a:t> </a:t>
            </a:r>
            <a:r>
              <a:rPr sz="3200" spc="-25" dirty="0">
                <a:solidFill>
                  <a:srgbClr val="262626"/>
                </a:solidFill>
                <a:latin typeface="Times New Roman"/>
                <a:cs typeface="Times New Roman"/>
              </a:rPr>
              <a:t>Bar</a:t>
            </a:r>
            <a:r>
              <a:rPr sz="3200" spc="-165" dirty="0">
                <a:solidFill>
                  <a:srgbClr val="262626"/>
                </a:solidFill>
                <a:latin typeface="Times New Roman"/>
                <a:cs typeface="Times New Roman"/>
              </a:rPr>
              <a:t> </a:t>
            </a:r>
            <a:r>
              <a:rPr sz="3200" spc="-10" dirty="0">
                <a:solidFill>
                  <a:srgbClr val="262626"/>
                </a:solidFill>
                <a:latin typeface="Times New Roman"/>
                <a:cs typeface="Times New Roman"/>
              </a:rPr>
              <a:t>Association,</a:t>
            </a:r>
            <a:r>
              <a:rPr sz="3200" spc="-65" dirty="0">
                <a:solidFill>
                  <a:srgbClr val="262626"/>
                </a:solidFill>
                <a:latin typeface="Times New Roman"/>
                <a:cs typeface="Times New Roman"/>
              </a:rPr>
              <a:t> </a:t>
            </a:r>
            <a:r>
              <a:rPr sz="3200" dirty="0">
                <a:solidFill>
                  <a:srgbClr val="262626"/>
                </a:solidFill>
                <a:latin typeface="Times New Roman"/>
                <a:cs typeface="Times New Roman"/>
              </a:rPr>
              <a:t>2021,</a:t>
            </a:r>
            <a:r>
              <a:rPr sz="3200" spc="-60" dirty="0">
                <a:solidFill>
                  <a:srgbClr val="262626"/>
                </a:solidFill>
                <a:latin typeface="Times New Roman"/>
                <a:cs typeface="Times New Roman"/>
              </a:rPr>
              <a:t> </a:t>
            </a:r>
            <a:r>
              <a:rPr sz="3200" dirty="0">
                <a:solidFill>
                  <a:srgbClr val="262626"/>
                </a:solidFill>
                <a:latin typeface="Times New Roman"/>
                <a:cs typeface="Times New Roman"/>
              </a:rPr>
              <a:t>the</a:t>
            </a:r>
            <a:r>
              <a:rPr sz="3200" spc="-70" dirty="0">
                <a:solidFill>
                  <a:srgbClr val="262626"/>
                </a:solidFill>
                <a:latin typeface="Times New Roman"/>
                <a:cs typeface="Times New Roman"/>
              </a:rPr>
              <a:t> </a:t>
            </a:r>
            <a:r>
              <a:rPr sz="3200" dirty="0">
                <a:solidFill>
                  <a:srgbClr val="262626"/>
                </a:solidFill>
                <a:latin typeface="Times New Roman"/>
                <a:cs typeface="Times New Roman"/>
              </a:rPr>
              <a:t>code</a:t>
            </a:r>
            <a:r>
              <a:rPr sz="3200" spc="-70" dirty="0">
                <a:solidFill>
                  <a:srgbClr val="262626"/>
                </a:solidFill>
                <a:latin typeface="Times New Roman"/>
                <a:cs typeface="Times New Roman"/>
              </a:rPr>
              <a:t> </a:t>
            </a:r>
            <a:r>
              <a:rPr sz="3200" spc="-25" dirty="0">
                <a:solidFill>
                  <a:srgbClr val="262626"/>
                </a:solidFill>
                <a:latin typeface="Times New Roman"/>
                <a:cs typeface="Times New Roman"/>
              </a:rPr>
              <a:t>of </a:t>
            </a:r>
            <a:r>
              <a:rPr sz="3200" spc="-10" dirty="0">
                <a:solidFill>
                  <a:srgbClr val="262626"/>
                </a:solidFill>
                <a:latin typeface="Times New Roman"/>
                <a:cs typeface="Times New Roman"/>
              </a:rPr>
              <a:t>professional</a:t>
            </a:r>
            <a:r>
              <a:rPr sz="3200" spc="-70" dirty="0">
                <a:solidFill>
                  <a:srgbClr val="262626"/>
                </a:solidFill>
                <a:latin typeface="Times New Roman"/>
                <a:cs typeface="Times New Roman"/>
              </a:rPr>
              <a:t> </a:t>
            </a:r>
            <a:r>
              <a:rPr sz="3200" spc="-20" dirty="0">
                <a:solidFill>
                  <a:srgbClr val="262626"/>
                </a:solidFill>
                <a:latin typeface="Times New Roman"/>
                <a:cs typeface="Times New Roman"/>
              </a:rPr>
              <a:t>responsibility</a:t>
            </a:r>
            <a:r>
              <a:rPr sz="3200" spc="-75" dirty="0">
                <a:solidFill>
                  <a:srgbClr val="262626"/>
                </a:solidFill>
                <a:latin typeface="Times New Roman"/>
                <a:cs typeface="Times New Roman"/>
              </a:rPr>
              <a:t> </a:t>
            </a:r>
            <a:r>
              <a:rPr sz="3200" dirty="0">
                <a:solidFill>
                  <a:srgbClr val="262626"/>
                </a:solidFill>
                <a:latin typeface="Times New Roman"/>
                <a:cs typeface="Times New Roman"/>
              </a:rPr>
              <a:t>is</a:t>
            </a:r>
            <a:r>
              <a:rPr sz="3200" spc="-65" dirty="0">
                <a:solidFill>
                  <a:srgbClr val="262626"/>
                </a:solidFill>
                <a:latin typeface="Times New Roman"/>
                <a:cs typeface="Times New Roman"/>
              </a:rPr>
              <a:t> </a:t>
            </a:r>
            <a:r>
              <a:rPr sz="3200" b="1" dirty="0">
                <a:solidFill>
                  <a:srgbClr val="262626"/>
                </a:solidFill>
                <a:latin typeface="Times New Roman"/>
                <a:cs typeface="Times New Roman"/>
              </a:rPr>
              <a:t>a</a:t>
            </a:r>
            <a:r>
              <a:rPr sz="3200" b="1" spc="-60" dirty="0">
                <a:solidFill>
                  <a:srgbClr val="262626"/>
                </a:solidFill>
                <a:latin typeface="Times New Roman"/>
                <a:cs typeface="Times New Roman"/>
              </a:rPr>
              <a:t> </a:t>
            </a:r>
            <a:r>
              <a:rPr sz="3200" b="1" dirty="0">
                <a:solidFill>
                  <a:srgbClr val="FF0000"/>
                </a:solidFill>
                <a:latin typeface="Times New Roman"/>
                <a:cs typeface="Times New Roman"/>
              </a:rPr>
              <a:t>set</a:t>
            </a:r>
            <a:r>
              <a:rPr sz="3200" b="1" spc="-65" dirty="0">
                <a:solidFill>
                  <a:srgbClr val="FF0000"/>
                </a:solidFill>
                <a:latin typeface="Times New Roman"/>
                <a:cs typeface="Times New Roman"/>
              </a:rPr>
              <a:t> </a:t>
            </a:r>
            <a:r>
              <a:rPr sz="3200" b="1" dirty="0">
                <a:solidFill>
                  <a:srgbClr val="262626"/>
                </a:solidFill>
                <a:latin typeface="Times New Roman"/>
                <a:cs typeface="Times New Roman"/>
              </a:rPr>
              <a:t>of</a:t>
            </a:r>
            <a:r>
              <a:rPr sz="3200" b="1" spc="-75" dirty="0">
                <a:solidFill>
                  <a:srgbClr val="262626"/>
                </a:solidFill>
                <a:latin typeface="Times New Roman"/>
                <a:cs typeface="Times New Roman"/>
              </a:rPr>
              <a:t> </a:t>
            </a:r>
            <a:r>
              <a:rPr sz="3200" b="1" dirty="0">
                <a:solidFill>
                  <a:srgbClr val="FF0000"/>
                </a:solidFill>
                <a:latin typeface="Times New Roman"/>
                <a:cs typeface="Times New Roman"/>
              </a:rPr>
              <a:t>ethical</a:t>
            </a:r>
            <a:r>
              <a:rPr sz="3200" b="1" spc="-65" dirty="0">
                <a:solidFill>
                  <a:srgbClr val="FF0000"/>
                </a:solidFill>
                <a:latin typeface="Times New Roman"/>
                <a:cs typeface="Times New Roman"/>
              </a:rPr>
              <a:t> </a:t>
            </a:r>
            <a:r>
              <a:rPr sz="3200" b="1" spc="-10" dirty="0">
                <a:solidFill>
                  <a:srgbClr val="FF0000"/>
                </a:solidFill>
                <a:latin typeface="Times New Roman"/>
                <a:cs typeface="Times New Roman"/>
              </a:rPr>
              <a:t>guidelines</a:t>
            </a:r>
            <a:r>
              <a:rPr sz="3200" b="1" spc="-60" dirty="0">
                <a:solidFill>
                  <a:srgbClr val="FF0000"/>
                </a:solidFill>
                <a:latin typeface="Times New Roman"/>
                <a:cs typeface="Times New Roman"/>
              </a:rPr>
              <a:t> </a:t>
            </a:r>
            <a:r>
              <a:rPr sz="3200" b="1" spc="-25" dirty="0">
                <a:solidFill>
                  <a:srgbClr val="262626"/>
                </a:solidFill>
                <a:latin typeface="Times New Roman"/>
                <a:cs typeface="Times New Roman"/>
              </a:rPr>
              <a:t>and </a:t>
            </a:r>
            <a:r>
              <a:rPr sz="3200" b="1" spc="-10" dirty="0">
                <a:solidFill>
                  <a:srgbClr val="FF0000"/>
                </a:solidFill>
                <a:latin typeface="Times New Roman"/>
                <a:cs typeface="Times New Roman"/>
              </a:rPr>
              <a:t>standards</a:t>
            </a:r>
            <a:r>
              <a:rPr sz="3200" spc="-100" dirty="0">
                <a:solidFill>
                  <a:srgbClr val="262626"/>
                </a:solidFill>
                <a:latin typeface="Times New Roman"/>
                <a:cs typeface="Times New Roman"/>
              </a:rPr>
              <a:t> </a:t>
            </a:r>
            <a:r>
              <a:rPr sz="3200" dirty="0">
                <a:solidFill>
                  <a:srgbClr val="262626"/>
                </a:solidFill>
                <a:latin typeface="Times New Roman"/>
                <a:cs typeface="Times New Roman"/>
              </a:rPr>
              <a:t>that</a:t>
            </a:r>
            <a:r>
              <a:rPr sz="3200" spc="-100" dirty="0">
                <a:solidFill>
                  <a:srgbClr val="262626"/>
                </a:solidFill>
                <a:latin typeface="Times New Roman"/>
                <a:cs typeface="Times New Roman"/>
              </a:rPr>
              <a:t> </a:t>
            </a:r>
            <a:r>
              <a:rPr sz="3200" b="1" dirty="0">
                <a:solidFill>
                  <a:srgbClr val="262626"/>
                </a:solidFill>
                <a:latin typeface="Times New Roman"/>
                <a:cs typeface="Times New Roman"/>
              </a:rPr>
              <a:t>govern</a:t>
            </a:r>
            <a:r>
              <a:rPr sz="3200" b="1" spc="-110" dirty="0">
                <a:solidFill>
                  <a:srgbClr val="262626"/>
                </a:solidFill>
                <a:latin typeface="Times New Roman"/>
                <a:cs typeface="Times New Roman"/>
              </a:rPr>
              <a:t> </a:t>
            </a:r>
            <a:r>
              <a:rPr sz="3200" b="1" dirty="0">
                <a:solidFill>
                  <a:srgbClr val="262626"/>
                </a:solidFill>
                <a:latin typeface="Times New Roman"/>
                <a:cs typeface="Times New Roman"/>
              </a:rPr>
              <a:t>the</a:t>
            </a:r>
            <a:r>
              <a:rPr sz="3200" b="1" spc="-95" dirty="0">
                <a:solidFill>
                  <a:srgbClr val="262626"/>
                </a:solidFill>
                <a:latin typeface="Times New Roman"/>
                <a:cs typeface="Times New Roman"/>
              </a:rPr>
              <a:t> </a:t>
            </a:r>
            <a:r>
              <a:rPr sz="3200" b="1" dirty="0">
                <a:solidFill>
                  <a:srgbClr val="262626"/>
                </a:solidFill>
                <a:latin typeface="Times New Roman"/>
                <a:cs typeface="Times New Roman"/>
              </a:rPr>
              <a:t>behavior</a:t>
            </a:r>
            <a:r>
              <a:rPr sz="3200" b="1" spc="-105" dirty="0">
                <a:solidFill>
                  <a:srgbClr val="262626"/>
                </a:solidFill>
                <a:latin typeface="Times New Roman"/>
                <a:cs typeface="Times New Roman"/>
              </a:rPr>
              <a:t> </a:t>
            </a:r>
            <a:r>
              <a:rPr sz="3200" b="1" dirty="0">
                <a:solidFill>
                  <a:srgbClr val="262626"/>
                </a:solidFill>
                <a:latin typeface="Times New Roman"/>
                <a:cs typeface="Times New Roman"/>
              </a:rPr>
              <a:t>and</a:t>
            </a:r>
            <a:r>
              <a:rPr sz="3200" b="1" spc="-105" dirty="0">
                <a:solidFill>
                  <a:srgbClr val="262626"/>
                </a:solidFill>
                <a:latin typeface="Times New Roman"/>
                <a:cs typeface="Times New Roman"/>
              </a:rPr>
              <a:t> </a:t>
            </a:r>
            <a:r>
              <a:rPr sz="3200" b="1" dirty="0">
                <a:solidFill>
                  <a:srgbClr val="262626"/>
                </a:solidFill>
                <a:latin typeface="Times New Roman"/>
                <a:cs typeface="Times New Roman"/>
              </a:rPr>
              <a:t>conduct</a:t>
            </a:r>
            <a:r>
              <a:rPr sz="3200" b="1" spc="-100" dirty="0">
                <a:solidFill>
                  <a:srgbClr val="262626"/>
                </a:solidFill>
                <a:latin typeface="Times New Roman"/>
                <a:cs typeface="Times New Roman"/>
              </a:rPr>
              <a:t> </a:t>
            </a:r>
            <a:r>
              <a:rPr sz="3200" b="1" spc="-25" dirty="0">
                <a:solidFill>
                  <a:srgbClr val="262626"/>
                </a:solidFill>
                <a:latin typeface="Times New Roman"/>
                <a:cs typeface="Times New Roman"/>
              </a:rPr>
              <a:t>of </a:t>
            </a:r>
            <a:r>
              <a:rPr sz="3200" b="1" spc="-10" dirty="0">
                <a:solidFill>
                  <a:srgbClr val="262626"/>
                </a:solidFill>
                <a:latin typeface="Times New Roman"/>
                <a:cs typeface="Times New Roman"/>
              </a:rPr>
              <a:t>professionals</a:t>
            </a:r>
            <a:r>
              <a:rPr sz="3200" b="1" spc="-80" dirty="0">
                <a:solidFill>
                  <a:srgbClr val="262626"/>
                </a:solidFill>
                <a:latin typeface="Times New Roman"/>
                <a:cs typeface="Times New Roman"/>
              </a:rPr>
              <a:t> </a:t>
            </a:r>
            <a:r>
              <a:rPr sz="3200" dirty="0">
                <a:solidFill>
                  <a:srgbClr val="262626"/>
                </a:solidFill>
                <a:latin typeface="Times New Roman"/>
                <a:cs typeface="Times New Roman"/>
              </a:rPr>
              <a:t>in</a:t>
            </a:r>
            <a:r>
              <a:rPr sz="3200" spc="-90" dirty="0">
                <a:solidFill>
                  <a:srgbClr val="262626"/>
                </a:solidFill>
                <a:latin typeface="Times New Roman"/>
                <a:cs typeface="Times New Roman"/>
              </a:rPr>
              <a:t> </a:t>
            </a:r>
            <a:r>
              <a:rPr sz="3200" dirty="0">
                <a:solidFill>
                  <a:srgbClr val="262626"/>
                </a:solidFill>
                <a:latin typeface="Times New Roman"/>
                <a:cs typeface="Times New Roman"/>
              </a:rPr>
              <a:t>a</a:t>
            </a:r>
            <a:r>
              <a:rPr sz="3200" spc="-75" dirty="0">
                <a:solidFill>
                  <a:srgbClr val="262626"/>
                </a:solidFill>
                <a:latin typeface="Times New Roman"/>
                <a:cs typeface="Times New Roman"/>
              </a:rPr>
              <a:t> </a:t>
            </a:r>
            <a:r>
              <a:rPr sz="3200" spc="-10" dirty="0">
                <a:solidFill>
                  <a:srgbClr val="262626"/>
                </a:solidFill>
                <a:latin typeface="Times New Roman"/>
                <a:cs typeface="Times New Roman"/>
              </a:rPr>
              <a:t>particular</a:t>
            </a:r>
            <a:r>
              <a:rPr sz="3200" spc="-85" dirty="0">
                <a:solidFill>
                  <a:srgbClr val="262626"/>
                </a:solidFill>
                <a:latin typeface="Times New Roman"/>
                <a:cs typeface="Times New Roman"/>
              </a:rPr>
              <a:t> </a:t>
            </a:r>
            <a:r>
              <a:rPr sz="3200" dirty="0">
                <a:solidFill>
                  <a:srgbClr val="262626"/>
                </a:solidFill>
                <a:latin typeface="Times New Roman"/>
                <a:cs typeface="Times New Roman"/>
              </a:rPr>
              <a:t>field.</a:t>
            </a:r>
            <a:r>
              <a:rPr sz="3200" spc="-75" dirty="0">
                <a:solidFill>
                  <a:srgbClr val="262626"/>
                </a:solidFill>
                <a:latin typeface="Times New Roman"/>
                <a:cs typeface="Times New Roman"/>
              </a:rPr>
              <a:t> </a:t>
            </a:r>
            <a:r>
              <a:rPr sz="3200" dirty="0">
                <a:solidFill>
                  <a:srgbClr val="262626"/>
                </a:solidFill>
                <a:latin typeface="Times New Roman"/>
                <a:cs typeface="Times New Roman"/>
              </a:rPr>
              <a:t>It</a:t>
            </a:r>
            <a:r>
              <a:rPr sz="3200" spc="-80" dirty="0">
                <a:solidFill>
                  <a:srgbClr val="262626"/>
                </a:solidFill>
                <a:latin typeface="Times New Roman"/>
                <a:cs typeface="Times New Roman"/>
              </a:rPr>
              <a:t> </a:t>
            </a:r>
            <a:r>
              <a:rPr sz="3200" spc="-10" dirty="0">
                <a:solidFill>
                  <a:srgbClr val="262626"/>
                </a:solidFill>
                <a:latin typeface="Times New Roman"/>
                <a:cs typeface="Times New Roman"/>
              </a:rPr>
              <a:t>outlines</a:t>
            </a:r>
            <a:r>
              <a:rPr sz="3200" spc="-75" dirty="0">
                <a:solidFill>
                  <a:srgbClr val="262626"/>
                </a:solidFill>
                <a:latin typeface="Times New Roman"/>
                <a:cs typeface="Times New Roman"/>
              </a:rPr>
              <a:t> </a:t>
            </a:r>
            <a:r>
              <a:rPr sz="3200" dirty="0">
                <a:solidFill>
                  <a:srgbClr val="262626"/>
                </a:solidFill>
                <a:latin typeface="Times New Roman"/>
                <a:cs typeface="Times New Roman"/>
              </a:rPr>
              <a:t>the</a:t>
            </a:r>
            <a:r>
              <a:rPr sz="3200" spc="-70" dirty="0">
                <a:solidFill>
                  <a:srgbClr val="262626"/>
                </a:solidFill>
                <a:latin typeface="Times New Roman"/>
                <a:cs typeface="Times New Roman"/>
              </a:rPr>
              <a:t> </a:t>
            </a:r>
            <a:r>
              <a:rPr sz="3200" b="1" spc="-10" dirty="0">
                <a:solidFill>
                  <a:srgbClr val="FF0000"/>
                </a:solidFill>
                <a:latin typeface="Times New Roman"/>
                <a:cs typeface="Times New Roman"/>
              </a:rPr>
              <a:t>expectations</a:t>
            </a:r>
            <a:r>
              <a:rPr sz="3200" spc="-10" dirty="0">
                <a:solidFill>
                  <a:srgbClr val="262626"/>
                </a:solidFill>
                <a:latin typeface="Times New Roman"/>
                <a:cs typeface="Times New Roman"/>
              </a:rPr>
              <a:t>, </a:t>
            </a:r>
            <a:r>
              <a:rPr sz="3200" b="1" spc="-10" dirty="0">
                <a:solidFill>
                  <a:srgbClr val="FF0000"/>
                </a:solidFill>
                <a:latin typeface="Times New Roman"/>
                <a:cs typeface="Times New Roman"/>
              </a:rPr>
              <a:t>obligations</a:t>
            </a:r>
            <a:r>
              <a:rPr sz="3200" spc="-10" dirty="0">
                <a:solidFill>
                  <a:srgbClr val="262626"/>
                </a:solidFill>
                <a:latin typeface="Times New Roman"/>
                <a:cs typeface="Times New Roman"/>
              </a:rPr>
              <a:t>,</a:t>
            </a:r>
            <a:r>
              <a:rPr sz="3200" spc="-90" dirty="0">
                <a:solidFill>
                  <a:srgbClr val="262626"/>
                </a:solidFill>
                <a:latin typeface="Times New Roman"/>
                <a:cs typeface="Times New Roman"/>
              </a:rPr>
              <a:t> </a:t>
            </a:r>
            <a:r>
              <a:rPr sz="3200" dirty="0">
                <a:solidFill>
                  <a:srgbClr val="262626"/>
                </a:solidFill>
                <a:latin typeface="Times New Roman"/>
                <a:cs typeface="Times New Roman"/>
              </a:rPr>
              <a:t>and</a:t>
            </a:r>
            <a:r>
              <a:rPr sz="3200" spc="-95" dirty="0">
                <a:solidFill>
                  <a:srgbClr val="262626"/>
                </a:solidFill>
                <a:latin typeface="Times New Roman"/>
                <a:cs typeface="Times New Roman"/>
              </a:rPr>
              <a:t> </a:t>
            </a:r>
            <a:r>
              <a:rPr sz="3200" b="1" spc="-20" dirty="0">
                <a:solidFill>
                  <a:srgbClr val="FF0000"/>
                </a:solidFill>
                <a:latin typeface="Times New Roman"/>
                <a:cs typeface="Times New Roman"/>
              </a:rPr>
              <a:t>responsibilities</a:t>
            </a:r>
            <a:r>
              <a:rPr sz="3200" spc="-95" dirty="0">
                <a:solidFill>
                  <a:srgbClr val="FF0000"/>
                </a:solidFill>
                <a:latin typeface="Times New Roman"/>
                <a:cs typeface="Times New Roman"/>
              </a:rPr>
              <a:t> </a:t>
            </a:r>
            <a:r>
              <a:rPr sz="3200" spc="-10" dirty="0">
                <a:solidFill>
                  <a:srgbClr val="262626"/>
                </a:solidFill>
                <a:latin typeface="Times New Roman"/>
                <a:cs typeface="Times New Roman"/>
              </a:rPr>
              <a:t>professionals</a:t>
            </a:r>
            <a:r>
              <a:rPr sz="3200" spc="-85" dirty="0">
                <a:solidFill>
                  <a:srgbClr val="262626"/>
                </a:solidFill>
                <a:latin typeface="Times New Roman"/>
                <a:cs typeface="Times New Roman"/>
              </a:rPr>
              <a:t> </a:t>
            </a:r>
            <a:r>
              <a:rPr sz="3200" dirty="0">
                <a:solidFill>
                  <a:srgbClr val="262626"/>
                </a:solidFill>
                <a:latin typeface="Times New Roman"/>
                <a:cs typeface="Times New Roman"/>
              </a:rPr>
              <a:t>are</a:t>
            </a:r>
            <a:r>
              <a:rPr sz="3200" spc="-85" dirty="0">
                <a:solidFill>
                  <a:srgbClr val="262626"/>
                </a:solidFill>
                <a:latin typeface="Times New Roman"/>
                <a:cs typeface="Times New Roman"/>
              </a:rPr>
              <a:t> </a:t>
            </a:r>
            <a:r>
              <a:rPr sz="3200" dirty="0">
                <a:solidFill>
                  <a:srgbClr val="262626"/>
                </a:solidFill>
                <a:latin typeface="Times New Roman"/>
                <a:cs typeface="Times New Roman"/>
              </a:rPr>
              <a:t>expected</a:t>
            </a:r>
            <a:r>
              <a:rPr sz="3200" spc="-100" dirty="0">
                <a:solidFill>
                  <a:srgbClr val="262626"/>
                </a:solidFill>
                <a:latin typeface="Times New Roman"/>
                <a:cs typeface="Times New Roman"/>
              </a:rPr>
              <a:t> </a:t>
            </a:r>
            <a:r>
              <a:rPr sz="3200" spc="-25" dirty="0">
                <a:solidFill>
                  <a:srgbClr val="262626"/>
                </a:solidFill>
                <a:latin typeface="Times New Roman"/>
                <a:cs typeface="Times New Roman"/>
              </a:rPr>
              <a:t>to </a:t>
            </a:r>
            <a:r>
              <a:rPr sz="3200" spc="-10" dirty="0">
                <a:solidFill>
                  <a:srgbClr val="262626"/>
                </a:solidFill>
                <a:latin typeface="Times New Roman"/>
                <a:cs typeface="Times New Roman"/>
              </a:rPr>
              <a:t>uphold</a:t>
            </a:r>
            <a:r>
              <a:rPr sz="3200" spc="-100" dirty="0">
                <a:solidFill>
                  <a:srgbClr val="262626"/>
                </a:solidFill>
                <a:latin typeface="Times New Roman"/>
                <a:cs typeface="Times New Roman"/>
              </a:rPr>
              <a:t> </a:t>
            </a:r>
            <a:r>
              <a:rPr sz="3200" dirty="0">
                <a:solidFill>
                  <a:srgbClr val="262626"/>
                </a:solidFill>
                <a:latin typeface="Times New Roman"/>
                <a:cs typeface="Times New Roman"/>
              </a:rPr>
              <a:t>in</a:t>
            </a:r>
            <a:r>
              <a:rPr sz="3200" spc="-95" dirty="0">
                <a:solidFill>
                  <a:srgbClr val="262626"/>
                </a:solidFill>
                <a:latin typeface="Times New Roman"/>
                <a:cs typeface="Times New Roman"/>
              </a:rPr>
              <a:t> </a:t>
            </a:r>
            <a:r>
              <a:rPr sz="3200" dirty="0">
                <a:solidFill>
                  <a:srgbClr val="262626"/>
                </a:solidFill>
                <a:latin typeface="Times New Roman"/>
                <a:cs typeface="Times New Roman"/>
              </a:rPr>
              <a:t>their</a:t>
            </a:r>
            <a:r>
              <a:rPr sz="3200" spc="-90" dirty="0">
                <a:solidFill>
                  <a:srgbClr val="262626"/>
                </a:solidFill>
                <a:latin typeface="Times New Roman"/>
                <a:cs typeface="Times New Roman"/>
              </a:rPr>
              <a:t> </a:t>
            </a:r>
            <a:r>
              <a:rPr sz="3200" spc="-10" dirty="0">
                <a:solidFill>
                  <a:srgbClr val="262626"/>
                </a:solidFill>
                <a:latin typeface="Times New Roman"/>
                <a:cs typeface="Times New Roman"/>
              </a:rPr>
              <a:t>practice</a:t>
            </a:r>
            <a:r>
              <a:rPr sz="2800" spc="-10" dirty="0">
                <a:solidFill>
                  <a:srgbClr val="262626"/>
                </a:solidFill>
                <a:latin typeface="Times New Roman"/>
                <a:cs typeface="Times New Roman"/>
              </a:rPr>
              <a:t>.</a:t>
            </a:r>
            <a:endParaRPr sz="2800" dirty="0">
              <a:latin typeface="Times New Roman"/>
              <a:cs typeface="Times New Roman"/>
            </a:endParaRPr>
          </a:p>
        </p:txBody>
      </p:sp>
      <p:pic>
        <p:nvPicPr>
          <p:cNvPr id="4" name="object 4"/>
          <p:cNvPicPr/>
          <p:nvPr/>
        </p:nvPicPr>
        <p:blipFill>
          <a:blip r:embed="rId2" cstate="print"/>
          <a:stretch>
            <a:fillRect/>
          </a:stretch>
        </p:blipFill>
        <p:spPr>
          <a:xfrm>
            <a:off x="7696200" y="6172200"/>
            <a:ext cx="2115907" cy="1211666"/>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33400" y="455567"/>
            <a:ext cx="8991600" cy="848950"/>
          </a:xfrm>
          <a:prstGeom prst="rect">
            <a:avLst/>
          </a:prstGeom>
          <a:solidFill>
            <a:srgbClr val="FFFFFF"/>
          </a:solidFill>
          <a:ln w="25458">
            <a:solidFill>
              <a:srgbClr val="404040"/>
            </a:solidFill>
          </a:ln>
        </p:spPr>
        <p:txBody>
          <a:bodyPr vert="horz" wrap="square" lIns="0" tIns="53340" rIns="0" bIns="0" rtlCol="0">
            <a:spAutoFit/>
          </a:bodyPr>
          <a:lstStyle/>
          <a:p>
            <a:pPr marL="2515870" marR="715645" indent="-1771014">
              <a:lnSpc>
                <a:spcPts val="3100"/>
              </a:lnSpc>
              <a:spcBef>
                <a:spcPts val="420"/>
              </a:spcBef>
            </a:pPr>
            <a:r>
              <a:rPr sz="3200" spc="105" dirty="0">
                <a:solidFill>
                  <a:schemeClr val="accent2">
                    <a:lumMod val="75000"/>
                  </a:schemeClr>
                </a:solidFill>
                <a:latin typeface="Times New Roman" panose="02020603050405020304" pitchFamily="18" charset="0"/>
                <a:cs typeface="Times New Roman" panose="02020603050405020304" pitchFamily="18" charset="0"/>
              </a:rPr>
              <a:t>PURPOSE</a:t>
            </a:r>
            <a:r>
              <a:rPr sz="3200" spc="315" dirty="0">
                <a:solidFill>
                  <a:schemeClr val="accent2">
                    <a:lumMod val="75000"/>
                  </a:schemeClr>
                </a:solidFill>
                <a:latin typeface="Times New Roman" panose="02020603050405020304" pitchFamily="18" charset="0"/>
                <a:cs typeface="Times New Roman" panose="02020603050405020304" pitchFamily="18" charset="0"/>
              </a:rPr>
              <a:t> </a:t>
            </a:r>
            <a:r>
              <a:rPr sz="3200" spc="65" dirty="0">
                <a:solidFill>
                  <a:schemeClr val="accent2">
                    <a:lumMod val="75000"/>
                  </a:schemeClr>
                </a:solidFill>
                <a:latin typeface="Times New Roman" panose="02020603050405020304" pitchFamily="18" charset="0"/>
                <a:cs typeface="Times New Roman" panose="02020603050405020304" pitchFamily="18" charset="0"/>
              </a:rPr>
              <a:t>OF</a:t>
            </a:r>
            <a:r>
              <a:rPr sz="3200" spc="215" dirty="0">
                <a:solidFill>
                  <a:schemeClr val="accent2">
                    <a:lumMod val="75000"/>
                  </a:schemeClr>
                </a:solidFill>
                <a:latin typeface="Times New Roman" panose="02020603050405020304" pitchFamily="18" charset="0"/>
                <a:cs typeface="Times New Roman" panose="02020603050405020304" pitchFamily="18" charset="0"/>
              </a:rPr>
              <a:t> </a:t>
            </a:r>
            <a:r>
              <a:rPr sz="3200" spc="100" dirty="0">
                <a:solidFill>
                  <a:schemeClr val="accent2">
                    <a:lumMod val="75000"/>
                  </a:schemeClr>
                </a:solidFill>
                <a:latin typeface="Times New Roman" panose="02020603050405020304" pitchFamily="18" charset="0"/>
                <a:cs typeface="Times New Roman" panose="02020603050405020304" pitchFamily="18" charset="0"/>
              </a:rPr>
              <a:t>CODE</a:t>
            </a:r>
            <a:r>
              <a:rPr sz="3200" spc="320" dirty="0">
                <a:solidFill>
                  <a:schemeClr val="accent2">
                    <a:lumMod val="75000"/>
                  </a:schemeClr>
                </a:solidFill>
                <a:latin typeface="Times New Roman" panose="02020603050405020304" pitchFamily="18" charset="0"/>
                <a:cs typeface="Times New Roman" panose="02020603050405020304" pitchFamily="18" charset="0"/>
              </a:rPr>
              <a:t> </a:t>
            </a:r>
            <a:r>
              <a:rPr sz="3200" spc="125" dirty="0">
                <a:solidFill>
                  <a:schemeClr val="accent2">
                    <a:lumMod val="75000"/>
                  </a:schemeClr>
                </a:solidFill>
                <a:latin typeface="Times New Roman" panose="02020603050405020304" pitchFamily="18" charset="0"/>
                <a:cs typeface="Times New Roman" panose="02020603050405020304" pitchFamily="18" charset="0"/>
              </a:rPr>
              <a:t>PROFESSIONAL RESPONSIBILITY</a:t>
            </a:r>
          </a:p>
        </p:txBody>
      </p:sp>
      <p:sp>
        <p:nvSpPr>
          <p:cNvPr id="3" name="object 3"/>
          <p:cNvSpPr txBox="1"/>
          <p:nvPr/>
        </p:nvSpPr>
        <p:spPr>
          <a:xfrm>
            <a:off x="304800" y="2256517"/>
            <a:ext cx="9448800" cy="5219378"/>
          </a:xfrm>
          <a:prstGeom prst="rect">
            <a:avLst/>
          </a:prstGeom>
        </p:spPr>
        <p:txBody>
          <a:bodyPr vert="horz" wrap="square" lIns="0" tIns="17780" rIns="0" bIns="0" rtlCol="0">
            <a:spAutoFit/>
          </a:bodyPr>
          <a:lstStyle/>
          <a:p>
            <a:pPr marL="12700" marR="5080" algn="just">
              <a:lnSpc>
                <a:spcPct val="150000"/>
              </a:lnSpc>
              <a:spcBef>
                <a:spcPts val="140"/>
              </a:spcBef>
            </a:pPr>
            <a:r>
              <a:rPr sz="2800" dirty="0">
                <a:solidFill>
                  <a:srgbClr val="262626"/>
                </a:solidFill>
                <a:latin typeface="Times New Roman"/>
                <a:cs typeface="Times New Roman"/>
              </a:rPr>
              <a:t>The</a:t>
            </a:r>
            <a:r>
              <a:rPr sz="2800" spc="-70" dirty="0">
                <a:solidFill>
                  <a:srgbClr val="262626"/>
                </a:solidFill>
                <a:latin typeface="Times New Roman"/>
                <a:cs typeface="Times New Roman"/>
              </a:rPr>
              <a:t> </a:t>
            </a:r>
            <a:r>
              <a:rPr sz="2800" dirty="0">
                <a:solidFill>
                  <a:srgbClr val="FF0000"/>
                </a:solidFill>
                <a:latin typeface="Times New Roman"/>
                <a:cs typeface="Times New Roman"/>
              </a:rPr>
              <a:t>purpose</a:t>
            </a:r>
            <a:r>
              <a:rPr sz="2800" spc="-65" dirty="0">
                <a:solidFill>
                  <a:srgbClr val="FF0000"/>
                </a:solidFill>
                <a:latin typeface="Times New Roman"/>
                <a:cs typeface="Times New Roman"/>
              </a:rPr>
              <a:t> </a:t>
            </a:r>
            <a:r>
              <a:rPr sz="2800" dirty="0">
                <a:solidFill>
                  <a:srgbClr val="262626"/>
                </a:solidFill>
                <a:latin typeface="Times New Roman"/>
                <a:cs typeface="Times New Roman"/>
              </a:rPr>
              <a:t>of</a:t>
            </a:r>
            <a:r>
              <a:rPr sz="2800" spc="-70" dirty="0">
                <a:solidFill>
                  <a:srgbClr val="262626"/>
                </a:solidFill>
                <a:latin typeface="Times New Roman"/>
                <a:cs typeface="Times New Roman"/>
              </a:rPr>
              <a:t> </a:t>
            </a:r>
            <a:r>
              <a:rPr sz="2800" dirty="0">
                <a:solidFill>
                  <a:srgbClr val="262626"/>
                </a:solidFill>
                <a:latin typeface="Times New Roman"/>
                <a:cs typeface="Times New Roman"/>
              </a:rPr>
              <a:t>a</a:t>
            </a:r>
            <a:r>
              <a:rPr sz="2800" spc="-70" dirty="0">
                <a:solidFill>
                  <a:srgbClr val="262626"/>
                </a:solidFill>
                <a:latin typeface="Times New Roman"/>
                <a:cs typeface="Times New Roman"/>
              </a:rPr>
              <a:t> </a:t>
            </a:r>
            <a:r>
              <a:rPr sz="2800" dirty="0">
                <a:solidFill>
                  <a:srgbClr val="262626"/>
                </a:solidFill>
                <a:latin typeface="Times New Roman"/>
                <a:cs typeface="Times New Roman"/>
              </a:rPr>
              <a:t>Code</a:t>
            </a:r>
            <a:r>
              <a:rPr sz="2800" spc="-65" dirty="0">
                <a:solidFill>
                  <a:srgbClr val="262626"/>
                </a:solidFill>
                <a:latin typeface="Times New Roman"/>
                <a:cs typeface="Times New Roman"/>
              </a:rPr>
              <a:t> </a:t>
            </a:r>
            <a:r>
              <a:rPr sz="2800" dirty="0">
                <a:solidFill>
                  <a:srgbClr val="262626"/>
                </a:solidFill>
                <a:latin typeface="Times New Roman"/>
                <a:cs typeface="Times New Roman"/>
              </a:rPr>
              <a:t>of</a:t>
            </a:r>
            <a:r>
              <a:rPr sz="2800" spc="-70" dirty="0">
                <a:solidFill>
                  <a:srgbClr val="262626"/>
                </a:solidFill>
                <a:latin typeface="Times New Roman"/>
                <a:cs typeface="Times New Roman"/>
              </a:rPr>
              <a:t> </a:t>
            </a:r>
            <a:r>
              <a:rPr sz="2800" spc="-10" dirty="0">
                <a:solidFill>
                  <a:srgbClr val="262626"/>
                </a:solidFill>
                <a:latin typeface="Times New Roman"/>
                <a:cs typeface="Times New Roman"/>
              </a:rPr>
              <a:t>Professional</a:t>
            </a:r>
            <a:r>
              <a:rPr sz="2800" spc="-65" dirty="0">
                <a:solidFill>
                  <a:srgbClr val="262626"/>
                </a:solidFill>
                <a:latin typeface="Times New Roman"/>
                <a:cs typeface="Times New Roman"/>
              </a:rPr>
              <a:t> </a:t>
            </a:r>
            <a:r>
              <a:rPr sz="2800" spc="-20" dirty="0">
                <a:solidFill>
                  <a:srgbClr val="262626"/>
                </a:solidFill>
                <a:latin typeface="Times New Roman"/>
                <a:cs typeface="Times New Roman"/>
              </a:rPr>
              <a:t>Responsibility</a:t>
            </a:r>
            <a:r>
              <a:rPr sz="2800" spc="-75" dirty="0">
                <a:solidFill>
                  <a:srgbClr val="262626"/>
                </a:solidFill>
                <a:latin typeface="Times New Roman"/>
                <a:cs typeface="Times New Roman"/>
              </a:rPr>
              <a:t> </a:t>
            </a:r>
            <a:r>
              <a:rPr sz="2800" dirty="0">
                <a:solidFill>
                  <a:srgbClr val="262626"/>
                </a:solidFill>
                <a:latin typeface="Times New Roman"/>
                <a:cs typeface="Times New Roman"/>
              </a:rPr>
              <a:t>is</a:t>
            </a:r>
            <a:r>
              <a:rPr sz="2800" spc="-70" dirty="0">
                <a:solidFill>
                  <a:srgbClr val="262626"/>
                </a:solidFill>
                <a:latin typeface="Times New Roman"/>
                <a:cs typeface="Times New Roman"/>
              </a:rPr>
              <a:t> </a:t>
            </a:r>
            <a:r>
              <a:rPr sz="2800" spc="-25" dirty="0">
                <a:solidFill>
                  <a:srgbClr val="262626"/>
                </a:solidFill>
                <a:latin typeface="Times New Roman"/>
                <a:cs typeface="Times New Roman"/>
              </a:rPr>
              <a:t>to </a:t>
            </a:r>
            <a:r>
              <a:rPr sz="2800" b="1" spc="-10" dirty="0">
                <a:solidFill>
                  <a:srgbClr val="262626"/>
                </a:solidFill>
                <a:latin typeface="Times New Roman"/>
                <a:cs typeface="Times New Roman"/>
              </a:rPr>
              <a:t>provide</a:t>
            </a:r>
            <a:r>
              <a:rPr sz="2800" b="1" spc="-85" dirty="0">
                <a:solidFill>
                  <a:srgbClr val="262626"/>
                </a:solidFill>
                <a:latin typeface="Times New Roman"/>
                <a:cs typeface="Times New Roman"/>
              </a:rPr>
              <a:t> </a:t>
            </a:r>
            <a:r>
              <a:rPr sz="2800" b="1" dirty="0">
                <a:solidFill>
                  <a:srgbClr val="262626"/>
                </a:solidFill>
                <a:latin typeface="Times New Roman"/>
                <a:cs typeface="Times New Roman"/>
              </a:rPr>
              <a:t>a</a:t>
            </a:r>
            <a:r>
              <a:rPr sz="2800" b="1" spc="-85" dirty="0">
                <a:solidFill>
                  <a:srgbClr val="262626"/>
                </a:solidFill>
                <a:latin typeface="Times New Roman"/>
                <a:cs typeface="Times New Roman"/>
              </a:rPr>
              <a:t> </a:t>
            </a:r>
            <a:r>
              <a:rPr sz="2800" b="1" spc="-10" dirty="0">
                <a:solidFill>
                  <a:srgbClr val="FF0000"/>
                </a:solidFill>
                <a:latin typeface="Times New Roman"/>
                <a:cs typeface="Times New Roman"/>
              </a:rPr>
              <a:t>framework</a:t>
            </a:r>
            <a:r>
              <a:rPr sz="2800" b="1" spc="-95" dirty="0">
                <a:solidFill>
                  <a:srgbClr val="FF0000"/>
                </a:solidFill>
                <a:latin typeface="Times New Roman"/>
                <a:cs typeface="Times New Roman"/>
              </a:rPr>
              <a:t> </a:t>
            </a:r>
            <a:r>
              <a:rPr sz="2800" dirty="0">
                <a:solidFill>
                  <a:srgbClr val="262626"/>
                </a:solidFill>
                <a:latin typeface="Times New Roman"/>
                <a:cs typeface="Times New Roman"/>
              </a:rPr>
              <a:t>that</a:t>
            </a:r>
            <a:r>
              <a:rPr sz="2800" spc="-85" dirty="0">
                <a:solidFill>
                  <a:srgbClr val="262626"/>
                </a:solidFill>
                <a:latin typeface="Times New Roman"/>
                <a:cs typeface="Times New Roman"/>
              </a:rPr>
              <a:t> </a:t>
            </a:r>
            <a:r>
              <a:rPr sz="2800" spc="-10" dirty="0">
                <a:solidFill>
                  <a:srgbClr val="262626"/>
                </a:solidFill>
                <a:latin typeface="Times New Roman"/>
                <a:cs typeface="Times New Roman"/>
              </a:rPr>
              <a:t>outlines</a:t>
            </a:r>
            <a:r>
              <a:rPr sz="2800" spc="-85" dirty="0">
                <a:solidFill>
                  <a:srgbClr val="262626"/>
                </a:solidFill>
                <a:latin typeface="Times New Roman"/>
                <a:cs typeface="Times New Roman"/>
              </a:rPr>
              <a:t> </a:t>
            </a:r>
            <a:r>
              <a:rPr sz="2800" dirty="0">
                <a:solidFill>
                  <a:srgbClr val="262626"/>
                </a:solidFill>
                <a:latin typeface="Times New Roman"/>
                <a:cs typeface="Times New Roman"/>
              </a:rPr>
              <a:t>the</a:t>
            </a:r>
            <a:r>
              <a:rPr sz="2800" spc="-80" dirty="0">
                <a:solidFill>
                  <a:srgbClr val="262626"/>
                </a:solidFill>
                <a:latin typeface="Times New Roman"/>
                <a:cs typeface="Times New Roman"/>
              </a:rPr>
              <a:t> </a:t>
            </a:r>
            <a:r>
              <a:rPr sz="2800" b="1" dirty="0">
                <a:solidFill>
                  <a:srgbClr val="262626"/>
                </a:solidFill>
                <a:latin typeface="Times New Roman"/>
                <a:cs typeface="Times New Roman"/>
              </a:rPr>
              <a:t>ethical</a:t>
            </a:r>
            <a:r>
              <a:rPr sz="2800" b="1" spc="-85" dirty="0">
                <a:solidFill>
                  <a:srgbClr val="262626"/>
                </a:solidFill>
                <a:latin typeface="Times New Roman"/>
                <a:cs typeface="Times New Roman"/>
              </a:rPr>
              <a:t> </a:t>
            </a:r>
            <a:r>
              <a:rPr sz="2800" b="1" spc="-10" dirty="0">
                <a:solidFill>
                  <a:srgbClr val="262626"/>
                </a:solidFill>
                <a:latin typeface="Times New Roman"/>
                <a:cs typeface="Times New Roman"/>
              </a:rPr>
              <a:t>guidelines</a:t>
            </a:r>
            <a:r>
              <a:rPr sz="2800" spc="-10" dirty="0">
                <a:solidFill>
                  <a:srgbClr val="262626"/>
                </a:solidFill>
                <a:latin typeface="Times New Roman"/>
                <a:cs typeface="Times New Roman"/>
              </a:rPr>
              <a:t>, </a:t>
            </a:r>
            <a:r>
              <a:rPr sz="2800" b="1" spc="-10" dirty="0">
                <a:solidFill>
                  <a:srgbClr val="262626"/>
                </a:solidFill>
                <a:latin typeface="Times New Roman"/>
                <a:cs typeface="Times New Roman"/>
              </a:rPr>
              <a:t>expectations</a:t>
            </a:r>
            <a:r>
              <a:rPr sz="2800" spc="-10" dirty="0">
                <a:solidFill>
                  <a:srgbClr val="262626"/>
                </a:solidFill>
                <a:latin typeface="Times New Roman"/>
                <a:cs typeface="Times New Roman"/>
              </a:rPr>
              <a:t>,</a:t>
            </a:r>
            <a:r>
              <a:rPr sz="2800" spc="-75" dirty="0">
                <a:solidFill>
                  <a:srgbClr val="262626"/>
                </a:solidFill>
                <a:latin typeface="Times New Roman"/>
                <a:cs typeface="Times New Roman"/>
              </a:rPr>
              <a:t> </a:t>
            </a:r>
            <a:r>
              <a:rPr sz="2800" dirty="0">
                <a:solidFill>
                  <a:srgbClr val="262626"/>
                </a:solidFill>
                <a:latin typeface="Times New Roman"/>
                <a:cs typeface="Times New Roman"/>
              </a:rPr>
              <a:t>and</a:t>
            </a:r>
            <a:r>
              <a:rPr sz="2800" spc="-80" dirty="0">
                <a:solidFill>
                  <a:srgbClr val="262626"/>
                </a:solidFill>
                <a:latin typeface="Times New Roman"/>
                <a:cs typeface="Times New Roman"/>
              </a:rPr>
              <a:t> </a:t>
            </a:r>
            <a:r>
              <a:rPr sz="2800" b="1" spc="-20" dirty="0">
                <a:solidFill>
                  <a:srgbClr val="262626"/>
                </a:solidFill>
                <a:latin typeface="Times New Roman"/>
                <a:cs typeface="Times New Roman"/>
              </a:rPr>
              <a:t>responsibilities</a:t>
            </a:r>
            <a:r>
              <a:rPr sz="2800" b="1" spc="-70" dirty="0">
                <a:solidFill>
                  <a:srgbClr val="262626"/>
                </a:solidFill>
                <a:latin typeface="Times New Roman"/>
                <a:cs typeface="Times New Roman"/>
              </a:rPr>
              <a:t> </a:t>
            </a:r>
            <a:r>
              <a:rPr sz="2800" dirty="0">
                <a:solidFill>
                  <a:srgbClr val="262626"/>
                </a:solidFill>
                <a:latin typeface="Times New Roman"/>
                <a:cs typeface="Times New Roman"/>
              </a:rPr>
              <a:t>that</a:t>
            </a:r>
            <a:r>
              <a:rPr sz="2800" spc="-75" dirty="0">
                <a:solidFill>
                  <a:srgbClr val="262626"/>
                </a:solidFill>
                <a:latin typeface="Times New Roman"/>
                <a:cs typeface="Times New Roman"/>
              </a:rPr>
              <a:t> </a:t>
            </a:r>
            <a:r>
              <a:rPr sz="2800" spc="-10" dirty="0">
                <a:solidFill>
                  <a:srgbClr val="262626"/>
                </a:solidFill>
                <a:latin typeface="Times New Roman"/>
                <a:cs typeface="Times New Roman"/>
              </a:rPr>
              <a:t>professionals</a:t>
            </a:r>
            <a:r>
              <a:rPr sz="2800" spc="-70" dirty="0">
                <a:solidFill>
                  <a:srgbClr val="262626"/>
                </a:solidFill>
                <a:latin typeface="Times New Roman"/>
                <a:cs typeface="Times New Roman"/>
              </a:rPr>
              <a:t> </a:t>
            </a:r>
            <a:r>
              <a:rPr sz="2800" dirty="0">
                <a:solidFill>
                  <a:srgbClr val="262626"/>
                </a:solidFill>
                <a:latin typeface="Times New Roman"/>
                <a:cs typeface="Times New Roman"/>
              </a:rPr>
              <a:t>in</a:t>
            </a:r>
            <a:r>
              <a:rPr sz="2800" spc="-80" dirty="0">
                <a:solidFill>
                  <a:srgbClr val="262626"/>
                </a:solidFill>
                <a:latin typeface="Times New Roman"/>
                <a:cs typeface="Times New Roman"/>
              </a:rPr>
              <a:t> </a:t>
            </a:r>
            <a:r>
              <a:rPr sz="2800" spc="-50" dirty="0">
                <a:solidFill>
                  <a:srgbClr val="262626"/>
                </a:solidFill>
                <a:latin typeface="Times New Roman"/>
                <a:cs typeface="Times New Roman"/>
              </a:rPr>
              <a:t>a </a:t>
            </a:r>
            <a:r>
              <a:rPr sz="2800" spc="-10" dirty="0">
                <a:solidFill>
                  <a:srgbClr val="262626"/>
                </a:solidFill>
                <a:latin typeface="Times New Roman"/>
                <a:cs typeface="Times New Roman"/>
              </a:rPr>
              <a:t>specific</a:t>
            </a:r>
            <a:r>
              <a:rPr sz="2800" spc="-95" dirty="0">
                <a:solidFill>
                  <a:srgbClr val="262626"/>
                </a:solidFill>
                <a:latin typeface="Times New Roman"/>
                <a:cs typeface="Times New Roman"/>
              </a:rPr>
              <a:t> </a:t>
            </a:r>
            <a:r>
              <a:rPr sz="2800" dirty="0">
                <a:solidFill>
                  <a:srgbClr val="262626"/>
                </a:solidFill>
                <a:latin typeface="Times New Roman"/>
                <a:cs typeface="Times New Roman"/>
              </a:rPr>
              <a:t>field</a:t>
            </a:r>
            <a:r>
              <a:rPr sz="2800" spc="-105" dirty="0">
                <a:solidFill>
                  <a:srgbClr val="262626"/>
                </a:solidFill>
                <a:latin typeface="Times New Roman"/>
                <a:cs typeface="Times New Roman"/>
              </a:rPr>
              <a:t> </a:t>
            </a:r>
            <a:r>
              <a:rPr sz="2800" dirty="0">
                <a:solidFill>
                  <a:srgbClr val="262626"/>
                </a:solidFill>
                <a:latin typeface="Times New Roman"/>
                <a:cs typeface="Times New Roman"/>
              </a:rPr>
              <a:t>should</a:t>
            </a:r>
            <a:r>
              <a:rPr sz="2800" spc="-95" dirty="0">
                <a:solidFill>
                  <a:srgbClr val="262626"/>
                </a:solidFill>
                <a:latin typeface="Times New Roman"/>
                <a:cs typeface="Times New Roman"/>
              </a:rPr>
              <a:t> </a:t>
            </a:r>
            <a:r>
              <a:rPr sz="2800" dirty="0">
                <a:solidFill>
                  <a:srgbClr val="FF0000"/>
                </a:solidFill>
                <a:latin typeface="Times New Roman"/>
                <a:cs typeface="Times New Roman"/>
              </a:rPr>
              <a:t>adhere</a:t>
            </a:r>
            <a:r>
              <a:rPr sz="2800" spc="-95" dirty="0">
                <a:solidFill>
                  <a:srgbClr val="FF0000"/>
                </a:solidFill>
                <a:latin typeface="Times New Roman"/>
                <a:cs typeface="Times New Roman"/>
              </a:rPr>
              <a:t> </a:t>
            </a:r>
            <a:r>
              <a:rPr sz="2800" dirty="0">
                <a:solidFill>
                  <a:srgbClr val="262626"/>
                </a:solidFill>
                <a:latin typeface="Times New Roman"/>
                <a:cs typeface="Times New Roman"/>
              </a:rPr>
              <a:t>to.</a:t>
            </a:r>
            <a:endParaRPr lang="en-US" sz="2800" dirty="0">
              <a:solidFill>
                <a:srgbClr val="262626"/>
              </a:solidFill>
              <a:latin typeface="Times New Roman"/>
              <a:cs typeface="Times New Roman"/>
            </a:endParaRPr>
          </a:p>
          <a:p>
            <a:pPr marL="12700" marR="5080" algn="just">
              <a:lnSpc>
                <a:spcPct val="150000"/>
              </a:lnSpc>
              <a:spcBef>
                <a:spcPts val="140"/>
              </a:spcBef>
            </a:pPr>
            <a:r>
              <a:rPr sz="2800" spc="-95" dirty="0">
                <a:solidFill>
                  <a:srgbClr val="262626"/>
                </a:solidFill>
                <a:latin typeface="Times New Roman"/>
                <a:cs typeface="Times New Roman"/>
              </a:rPr>
              <a:t> </a:t>
            </a:r>
            <a:r>
              <a:rPr sz="2800" dirty="0">
                <a:latin typeface="Times New Roman"/>
                <a:cs typeface="Times New Roman"/>
              </a:rPr>
              <a:t>It</a:t>
            </a:r>
            <a:r>
              <a:rPr sz="2800" spc="-90" dirty="0">
                <a:latin typeface="Times New Roman"/>
                <a:cs typeface="Times New Roman"/>
              </a:rPr>
              <a:t> </a:t>
            </a:r>
            <a:r>
              <a:rPr sz="2800" dirty="0">
                <a:latin typeface="Times New Roman"/>
                <a:cs typeface="Times New Roman"/>
              </a:rPr>
              <a:t>serves</a:t>
            </a:r>
            <a:r>
              <a:rPr sz="2800" spc="-95" dirty="0">
                <a:latin typeface="Times New Roman"/>
                <a:cs typeface="Times New Roman"/>
              </a:rPr>
              <a:t> </a:t>
            </a:r>
            <a:r>
              <a:rPr sz="2800" dirty="0">
                <a:latin typeface="Times New Roman"/>
                <a:cs typeface="Times New Roman"/>
              </a:rPr>
              <a:t>several</a:t>
            </a:r>
            <a:r>
              <a:rPr sz="2800" spc="-95" dirty="0">
                <a:latin typeface="Times New Roman"/>
                <a:cs typeface="Times New Roman"/>
              </a:rPr>
              <a:t> </a:t>
            </a:r>
            <a:r>
              <a:rPr sz="2800" spc="-10" dirty="0">
                <a:latin typeface="Times New Roman"/>
                <a:cs typeface="Times New Roman"/>
              </a:rPr>
              <a:t>important purposes</a:t>
            </a:r>
            <a:r>
              <a:rPr sz="2800" spc="-10" dirty="0">
                <a:solidFill>
                  <a:srgbClr val="262626"/>
                </a:solidFill>
                <a:latin typeface="Times New Roman"/>
                <a:cs typeface="Times New Roman"/>
              </a:rPr>
              <a:t>:</a:t>
            </a:r>
            <a:endParaRPr sz="2800" dirty="0">
              <a:latin typeface="Times New Roman"/>
              <a:cs typeface="Times New Roman"/>
            </a:endParaRPr>
          </a:p>
          <a:p>
            <a:pPr marL="561975" indent="-182880" algn="just">
              <a:lnSpc>
                <a:spcPct val="150000"/>
              </a:lnSpc>
              <a:spcBef>
                <a:spcPts val="1075"/>
              </a:spcBef>
              <a:buClr>
                <a:srgbClr val="418AB3"/>
              </a:buClr>
              <a:buFont typeface="Arial MT"/>
              <a:buChar char="•"/>
              <a:tabLst>
                <a:tab pos="561975" algn="l"/>
              </a:tabLst>
            </a:pPr>
            <a:r>
              <a:rPr sz="2400" b="1" dirty="0">
                <a:solidFill>
                  <a:srgbClr val="262626"/>
                </a:solidFill>
                <a:latin typeface="Times New Roman"/>
                <a:cs typeface="Times New Roman"/>
              </a:rPr>
              <a:t>Ethical</a:t>
            </a:r>
            <a:r>
              <a:rPr sz="2400" b="1" spc="70" dirty="0">
                <a:solidFill>
                  <a:srgbClr val="262626"/>
                </a:solidFill>
                <a:latin typeface="Times New Roman"/>
                <a:cs typeface="Times New Roman"/>
              </a:rPr>
              <a:t> </a:t>
            </a:r>
            <a:r>
              <a:rPr sz="2400" b="1" spc="-10" dirty="0">
                <a:solidFill>
                  <a:srgbClr val="262626"/>
                </a:solidFill>
                <a:latin typeface="Times New Roman"/>
                <a:cs typeface="Times New Roman"/>
              </a:rPr>
              <a:t>Conduct</a:t>
            </a:r>
            <a:endParaRPr sz="2400" b="1" dirty="0">
              <a:latin typeface="Times New Roman"/>
              <a:cs typeface="Times New Roman"/>
            </a:endParaRPr>
          </a:p>
          <a:p>
            <a:pPr marL="561975" indent="-182880" algn="just">
              <a:lnSpc>
                <a:spcPct val="150000"/>
              </a:lnSpc>
              <a:spcBef>
                <a:spcPts val="550"/>
              </a:spcBef>
              <a:buClr>
                <a:srgbClr val="418AB3"/>
              </a:buClr>
              <a:buFont typeface="Arial MT"/>
              <a:buChar char="•"/>
              <a:tabLst>
                <a:tab pos="561975" algn="l"/>
              </a:tabLst>
            </a:pPr>
            <a:r>
              <a:rPr sz="2400" b="1" dirty="0">
                <a:solidFill>
                  <a:srgbClr val="262626"/>
                </a:solidFill>
                <a:latin typeface="Times New Roman"/>
                <a:cs typeface="Times New Roman"/>
              </a:rPr>
              <a:t>Professional</a:t>
            </a:r>
            <a:r>
              <a:rPr sz="2400" b="1" spc="45" dirty="0">
                <a:solidFill>
                  <a:srgbClr val="262626"/>
                </a:solidFill>
                <a:latin typeface="Times New Roman"/>
                <a:cs typeface="Times New Roman"/>
              </a:rPr>
              <a:t> </a:t>
            </a:r>
            <a:r>
              <a:rPr sz="2400" b="1" spc="-10" dirty="0">
                <a:solidFill>
                  <a:srgbClr val="262626"/>
                </a:solidFill>
                <a:latin typeface="Times New Roman"/>
                <a:cs typeface="Times New Roman"/>
              </a:rPr>
              <a:t>Accountability</a:t>
            </a:r>
            <a:endParaRPr sz="2400" b="1" dirty="0">
              <a:latin typeface="Times New Roman"/>
              <a:cs typeface="Times New Roman"/>
            </a:endParaRPr>
          </a:p>
          <a:p>
            <a:pPr marL="561975" indent="-182880" algn="just">
              <a:lnSpc>
                <a:spcPct val="150000"/>
              </a:lnSpc>
              <a:spcBef>
                <a:spcPts val="575"/>
              </a:spcBef>
              <a:buClr>
                <a:srgbClr val="418AB3"/>
              </a:buClr>
              <a:buFont typeface="Arial MT"/>
              <a:buChar char="•"/>
              <a:tabLst>
                <a:tab pos="561975" algn="l"/>
              </a:tabLst>
            </a:pPr>
            <a:r>
              <a:rPr sz="2400" b="1" dirty="0">
                <a:solidFill>
                  <a:srgbClr val="262626"/>
                </a:solidFill>
                <a:latin typeface="Times New Roman"/>
                <a:cs typeface="Times New Roman"/>
              </a:rPr>
              <a:t>Protection</a:t>
            </a:r>
            <a:r>
              <a:rPr sz="2400" b="1" spc="75" dirty="0">
                <a:solidFill>
                  <a:srgbClr val="262626"/>
                </a:solidFill>
                <a:latin typeface="Times New Roman"/>
                <a:cs typeface="Times New Roman"/>
              </a:rPr>
              <a:t> </a:t>
            </a:r>
            <a:r>
              <a:rPr sz="2400" b="1" dirty="0">
                <a:solidFill>
                  <a:srgbClr val="262626"/>
                </a:solidFill>
                <a:latin typeface="Times New Roman"/>
                <a:cs typeface="Times New Roman"/>
              </a:rPr>
              <a:t>of</a:t>
            </a:r>
            <a:r>
              <a:rPr sz="2400" b="1" spc="70" dirty="0">
                <a:solidFill>
                  <a:srgbClr val="262626"/>
                </a:solidFill>
                <a:latin typeface="Times New Roman"/>
                <a:cs typeface="Times New Roman"/>
              </a:rPr>
              <a:t> </a:t>
            </a:r>
            <a:r>
              <a:rPr sz="2400" b="1" dirty="0">
                <a:solidFill>
                  <a:srgbClr val="262626"/>
                </a:solidFill>
                <a:latin typeface="Times New Roman"/>
                <a:cs typeface="Times New Roman"/>
              </a:rPr>
              <a:t>the</a:t>
            </a:r>
            <a:r>
              <a:rPr sz="2400" b="1" spc="70" dirty="0">
                <a:solidFill>
                  <a:srgbClr val="262626"/>
                </a:solidFill>
                <a:latin typeface="Times New Roman"/>
                <a:cs typeface="Times New Roman"/>
              </a:rPr>
              <a:t> </a:t>
            </a:r>
            <a:r>
              <a:rPr sz="2400" b="1" dirty="0">
                <a:solidFill>
                  <a:srgbClr val="262626"/>
                </a:solidFill>
                <a:latin typeface="Times New Roman"/>
                <a:cs typeface="Times New Roman"/>
              </a:rPr>
              <a:t>Public</a:t>
            </a:r>
            <a:r>
              <a:rPr sz="2400" b="1" spc="75" dirty="0">
                <a:solidFill>
                  <a:srgbClr val="262626"/>
                </a:solidFill>
                <a:latin typeface="Times New Roman"/>
                <a:cs typeface="Times New Roman"/>
              </a:rPr>
              <a:t> </a:t>
            </a:r>
            <a:r>
              <a:rPr sz="2400" b="1" dirty="0">
                <a:solidFill>
                  <a:srgbClr val="262626"/>
                </a:solidFill>
                <a:latin typeface="Times New Roman"/>
                <a:cs typeface="Times New Roman"/>
              </a:rPr>
              <a:t>and</a:t>
            </a:r>
            <a:r>
              <a:rPr sz="2400" b="1" spc="75" dirty="0">
                <a:solidFill>
                  <a:srgbClr val="262626"/>
                </a:solidFill>
                <a:latin typeface="Times New Roman"/>
                <a:cs typeface="Times New Roman"/>
              </a:rPr>
              <a:t> </a:t>
            </a:r>
            <a:r>
              <a:rPr sz="2400" b="1" spc="-10" dirty="0">
                <a:solidFill>
                  <a:srgbClr val="262626"/>
                </a:solidFill>
                <a:latin typeface="Times New Roman"/>
                <a:cs typeface="Times New Roman"/>
              </a:rPr>
              <a:t>Clients</a:t>
            </a:r>
            <a:endParaRPr sz="2400" b="1" dirty="0">
              <a:latin typeface="Times New Roman"/>
              <a:cs typeface="Times New Roman"/>
            </a:endParaRPr>
          </a:p>
        </p:txBody>
      </p:sp>
      <p:pic>
        <p:nvPicPr>
          <p:cNvPr id="4" name="object 4"/>
          <p:cNvPicPr/>
          <p:nvPr/>
        </p:nvPicPr>
        <p:blipFill>
          <a:blip r:embed="rId2" cstate="print"/>
          <a:stretch>
            <a:fillRect/>
          </a:stretch>
        </p:blipFill>
        <p:spPr>
          <a:xfrm>
            <a:off x="6842389" y="5009468"/>
            <a:ext cx="2404004" cy="1598811"/>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8E80202-C04F-D975-C50E-6EF959C6B273}"/>
              </a:ext>
            </a:extLst>
          </p:cNvPr>
          <p:cNvSpPr>
            <a:spLocks noGrp="1"/>
          </p:cNvSpPr>
          <p:nvPr>
            <p:ph idx="1"/>
          </p:nvPr>
        </p:nvSpPr>
        <p:spPr>
          <a:xfrm>
            <a:off x="381000" y="1524000"/>
            <a:ext cx="9144000" cy="5867400"/>
          </a:xfrm>
        </p:spPr>
        <p:txBody>
          <a:bodyPr>
            <a:normAutofit lnSpcReduction="10000"/>
          </a:bodyPr>
          <a:lstStyle/>
          <a:p>
            <a:pPr algn="just">
              <a:lnSpc>
                <a:spcPct val="150000"/>
              </a:lnSpc>
            </a:pPr>
            <a:r>
              <a:rPr lang="en-US" sz="2800" b="1"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Ethical Conduct:</a:t>
            </a:r>
            <a:r>
              <a:rPr lang="en-US" sz="2800" dirty="0">
                <a:solidFill>
                  <a:schemeClr val="accent2">
                    <a:lumMod val="75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lnSpc>
                <a:spcPct val="150000"/>
              </a:lnSpc>
            </a:pPr>
            <a:r>
              <a:rPr lang="en-US" sz="28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Maintenance of ethical behavior within the profession. Professionals are expected to adhere to </a:t>
            </a:r>
            <a:r>
              <a:rPr lang="en-US" sz="2800" b="1"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a set of moral </a:t>
            </a:r>
            <a:r>
              <a:rPr lang="en-US" sz="28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and </a:t>
            </a:r>
            <a:r>
              <a:rPr lang="en-US" sz="2800" b="1"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ethical principles </a:t>
            </a:r>
            <a:r>
              <a:rPr lang="en-US" sz="28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outlined in the code. These principles guide their </a:t>
            </a:r>
            <a:r>
              <a:rPr lang="en-US" sz="2800" b="1"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decision-making</a:t>
            </a:r>
            <a:r>
              <a:rPr lang="en-US" sz="28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processes, </a:t>
            </a:r>
            <a:r>
              <a:rPr lang="en-US" sz="2800" b="1"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interactions</a:t>
            </a:r>
            <a:r>
              <a:rPr lang="en-US" sz="28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 with clients or stakeholders, and overall conduct. By ensuring ethical conduct, the code helps </a:t>
            </a:r>
            <a:r>
              <a:rPr lang="en-US" sz="2800" b="1"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maintain the integrity of the profession </a:t>
            </a:r>
            <a:r>
              <a:rPr lang="en-US" sz="28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and </a:t>
            </a:r>
            <a:r>
              <a:rPr lang="en-US" sz="2800" b="1"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fosters trust </a:t>
            </a:r>
            <a:r>
              <a:rPr lang="en-US" sz="28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rPr>
              <a:t>among clients, colleagues, and the public.</a:t>
            </a:r>
          </a:p>
          <a:p>
            <a:pPr algn="just">
              <a:lnSpc>
                <a:spcPct val="150000"/>
              </a:lnSpc>
            </a:pPr>
            <a:endParaRPr lang="en-US" sz="2800" dirty="0">
              <a:solidFill>
                <a:srgbClr val="252525"/>
              </a:solidFill>
              <a:latin typeface="Times New Roman" panose="02020603050405020304" pitchFamily="18" charset="0"/>
              <a:cs typeface="Times New Roman" panose="02020603050405020304" pitchFamily="18" charset="0"/>
            </a:endParaRPr>
          </a:p>
          <a:p>
            <a:pPr algn="just">
              <a:lnSpc>
                <a:spcPct val="150000"/>
              </a:lnSpc>
            </a:pPr>
            <a:endParaRPr lang="en-US" sz="2800" dirty="0">
              <a:solidFill>
                <a:srgbClr val="252525"/>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endParaRPr lang="en-US" sz="2400" dirty="0">
              <a:latin typeface="Times New Roman" panose="02020603050405020304" pitchFamily="18" charset="0"/>
              <a:cs typeface="Times New Roman" panose="02020603050405020304" pitchFamily="18" charset="0"/>
            </a:endParaRPr>
          </a:p>
        </p:txBody>
      </p:sp>
      <p:sp>
        <p:nvSpPr>
          <p:cNvPr id="4" name="object 2"/>
          <p:cNvSpPr txBox="1">
            <a:spLocks noGrp="1"/>
          </p:cNvSpPr>
          <p:nvPr>
            <p:ph type="title"/>
          </p:nvPr>
        </p:nvSpPr>
        <p:spPr>
          <a:xfrm>
            <a:off x="533400" y="455567"/>
            <a:ext cx="8991600" cy="848950"/>
          </a:xfrm>
          <a:prstGeom prst="rect">
            <a:avLst/>
          </a:prstGeom>
          <a:solidFill>
            <a:srgbClr val="FFFFFF"/>
          </a:solidFill>
          <a:ln w="25458">
            <a:solidFill>
              <a:srgbClr val="404040"/>
            </a:solidFill>
          </a:ln>
        </p:spPr>
        <p:txBody>
          <a:bodyPr vert="horz" wrap="square" lIns="0" tIns="53340" rIns="0" bIns="0" rtlCol="0">
            <a:spAutoFit/>
          </a:bodyPr>
          <a:lstStyle/>
          <a:p>
            <a:pPr marL="2515870" marR="715645" indent="-1771014">
              <a:lnSpc>
                <a:spcPts val="3100"/>
              </a:lnSpc>
              <a:spcBef>
                <a:spcPts val="420"/>
              </a:spcBef>
            </a:pPr>
            <a:r>
              <a:rPr sz="3200" spc="105" dirty="0">
                <a:solidFill>
                  <a:schemeClr val="accent2">
                    <a:lumMod val="75000"/>
                  </a:schemeClr>
                </a:solidFill>
                <a:latin typeface="Times New Roman" panose="02020603050405020304" pitchFamily="18" charset="0"/>
                <a:cs typeface="Times New Roman" panose="02020603050405020304" pitchFamily="18" charset="0"/>
              </a:rPr>
              <a:t>PURPOSE</a:t>
            </a:r>
            <a:r>
              <a:rPr sz="3200" spc="315" dirty="0">
                <a:solidFill>
                  <a:schemeClr val="accent2">
                    <a:lumMod val="75000"/>
                  </a:schemeClr>
                </a:solidFill>
                <a:latin typeface="Times New Roman" panose="02020603050405020304" pitchFamily="18" charset="0"/>
                <a:cs typeface="Times New Roman" panose="02020603050405020304" pitchFamily="18" charset="0"/>
              </a:rPr>
              <a:t> </a:t>
            </a:r>
            <a:r>
              <a:rPr sz="3200" spc="65" dirty="0">
                <a:solidFill>
                  <a:schemeClr val="accent2">
                    <a:lumMod val="75000"/>
                  </a:schemeClr>
                </a:solidFill>
                <a:latin typeface="Times New Roman" panose="02020603050405020304" pitchFamily="18" charset="0"/>
                <a:cs typeface="Times New Roman" panose="02020603050405020304" pitchFamily="18" charset="0"/>
              </a:rPr>
              <a:t>OF</a:t>
            </a:r>
            <a:r>
              <a:rPr sz="3200" spc="215" dirty="0">
                <a:solidFill>
                  <a:schemeClr val="accent2">
                    <a:lumMod val="75000"/>
                  </a:schemeClr>
                </a:solidFill>
                <a:latin typeface="Times New Roman" panose="02020603050405020304" pitchFamily="18" charset="0"/>
                <a:cs typeface="Times New Roman" panose="02020603050405020304" pitchFamily="18" charset="0"/>
              </a:rPr>
              <a:t> </a:t>
            </a:r>
            <a:r>
              <a:rPr sz="3200" spc="100" dirty="0">
                <a:solidFill>
                  <a:schemeClr val="accent2">
                    <a:lumMod val="75000"/>
                  </a:schemeClr>
                </a:solidFill>
                <a:latin typeface="Times New Roman" panose="02020603050405020304" pitchFamily="18" charset="0"/>
                <a:cs typeface="Times New Roman" panose="02020603050405020304" pitchFamily="18" charset="0"/>
              </a:rPr>
              <a:t>CODE</a:t>
            </a:r>
            <a:r>
              <a:rPr sz="3200" spc="320" dirty="0">
                <a:solidFill>
                  <a:schemeClr val="accent2">
                    <a:lumMod val="75000"/>
                  </a:schemeClr>
                </a:solidFill>
                <a:latin typeface="Times New Roman" panose="02020603050405020304" pitchFamily="18" charset="0"/>
                <a:cs typeface="Times New Roman" panose="02020603050405020304" pitchFamily="18" charset="0"/>
              </a:rPr>
              <a:t> </a:t>
            </a:r>
            <a:r>
              <a:rPr sz="3200" spc="125" dirty="0">
                <a:solidFill>
                  <a:schemeClr val="accent2">
                    <a:lumMod val="75000"/>
                  </a:schemeClr>
                </a:solidFill>
                <a:latin typeface="Times New Roman" panose="02020603050405020304" pitchFamily="18" charset="0"/>
                <a:cs typeface="Times New Roman" panose="02020603050405020304" pitchFamily="18" charset="0"/>
              </a:rPr>
              <a:t>PROFESSIONAL RESPONSIBILITY</a:t>
            </a:r>
          </a:p>
        </p:txBody>
      </p:sp>
    </p:spTree>
    <p:extLst>
      <p:ext uri="{BB962C8B-B14F-4D97-AF65-F5344CB8AC3E}">
        <p14:creationId xmlns:p14="http://schemas.microsoft.com/office/powerpoint/2010/main" val="1887598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lvl="0" algn="just">
              <a:lnSpc>
                <a:spcPct val="150000"/>
              </a:lnSpc>
            </a:pPr>
            <a:r>
              <a:rPr lang="en-US" sz="3200" b="1" dirty="0">
                <a:solidFill>
                  <a:srgbClr val="ED7D31">
                    <a:lumMod val="75000"/>
                  </a:srgbClr>
                </a:solidFill>
                <a:latin typeface="Times New Roman" panose="02020603050405020304" pitchFamily="18" charset="0"/>
                <a:ea typeface="Times New Roman" panose="02020603050405020304" pitchFamily="18" charset="0"/>
                <a:cs typeface="Times New Roman" panose="02020603050405020304" pitchFamily="18" charset="0"/>
              </a:rPr>
              <a:t>Professional Accountability:</a:t>
            </a:r>
          </a:p>
          <a:p>
            <a:pPr lvl="0" algn="just">
              <a:lnSpc>
                <a:spcPct val="150000"/>
              </a:lnSpc>
            </a:pPr>
            <a:r>
              <a:rPr lang="en-US" sz="3200" dirty="0">
                <a:solidFill>
                  <a:srgbClr val="ED7D31">
                    <a:lumMod val="75000"/>
                  </a:srgb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refers to the </a:t>
            </a:r>
            <a:r>
              <a:rPr lang="en-US" sz="3200" b="1"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responsibility</a:t>
            </a:r>
            <a:r>
              <a:rPr lang="en-US" sz="32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and </a:t>
            </a:r>
            <a:r>
              <a:rPr lang="en-US" sz="3200" b="1"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answerability</a:t>
            </a:r>
            <a:r>
              <a:rPr lang="en-US" sz="32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that professionals have for their actions and decisions in the course of their work.</a:t>
            </a:r>
            <a:r>
              <a:rPr lang="en-US" sz="32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Accountability also plays a crucial role in </a:t>
            </a:r>
            <a:r>
              <a:rPr lang="en-US" sz="3200" b="1"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maintaining the credibility and trustworthiness</a:t>
            </a:r>
            <a:r>
              <a:rPr lang="en-US" sz="3200" dirty="0">
                <a:solidFill>
                  <a:srgbClr val="252525"/>
                </a:solidFill>
                <a:latin typeface="Times New Roman" panose="02020603050405020304" pitchFamily="18" charset="0"/>
                <a:ea typeface="Times New Roman" panose="02020603050405020304" pitchFamily="18" charset="0"/>
                <a:cs typeface="Times New Roman" panose="02020603050405020304" pitchFamily="18" charset="0"/>
              </a:rPr>
              <a:t> of professionals</a:t>
            </a:r>
            <a:endParaRPr lang="en-US" sz="2800" dirty="0"/>
          </a:p>
        </p:txBody>
      </p:sp>
      <p:sp>
        <p:nvSpPr>
          <p:cNvPr id="4" name="object 2"/>
          <p:cNvSpPr txBox="1">
            <a:spLocks noGrp="1"/>
          </p:cNvSpPr>
          <p:nvPr>
            <p:ph type="title"/>
          </p:nvPr>
        </p:nvSpPr>
        <p:spPr>
          <a:prstGeom prst="rect">
            <a:avLst/>
          </a:prstGeom>
          <a:solidFill>
            <a:srgbClr val="FFFFFF"/>
          </a:solidFill>
          <a:ln w="25458">
            <a:solidFill>
              <a:srgbClr val="404040"/>
            </a:solidFill>
          </a:ln>
        </p:spPr>
        <p:txBody>
          <a:bodyPr vert="horz" wrap="square" lIns="0" tIns="53340" rIns="0" bIns="0" rtlCol="0">
            <a:spAutoFit/>
          </a:bodyPr>
          <a:lstStyle/>
          <a:p>
            <a:pPr marL="2515870" marR="715645" indent="-1771014">
              <a:lnSpc>
                <a:spcPts val="3100"/>
              </a:lnSpc>
              <a:spcBef>
                <a:spcPts val="420"/>
              </a:spcBef>
            </a:pPr>
            <a:r>
              <a:rPr sz="3200" spc="105" dirty="0">
                <a:solidFill>
                  <a:schemeClr val="accent2">
                    <a:lumMod val="75000"/>
                  </a:schemeClr>
                </a:solidFill>
                <a:latin typeface="Times New Roman" panose="02020603050405020304" pitchFamily="18" charset="0"/>
                <a:cs typeface="Times New Roman" panose="02020603050405020304" pitchFamily="18" charset="0"/>
              </a:rPr>
              <a:t>PURPOSE</a:t>
            </a:r>
            <a:r>
              <a:rPr sz="3200" spc="315" dirty="0">
                <a:solidFill>
                  <a:schemeClr val="accent2">
                    <a:lumMod val="75000"/>
                  </a:schemeClr>
                </a:solidFill>
                <a:latin typeface="Times New Roman" panose="02020603050405020304" pitchFamily="18" charset="0"/>
                <a:cs typeface="Times New Roman" panose="02020603050405020304" pitchFamily="18" charset="0"/>
              </a:rPr>
              <a:t> </a:t>
            </a:r>
            <a:r>
              <a:rPr sz="3200" spc="65" dirty="0">
                <a:solidFill>
                  <a:schemeClr val="accent2">
                    <a:lumMod val="75000"/>
                  </a:schemeClr>
                </a:solidFill>
                <a:latin typeface="Times New Roman" panose="02020603050405020304" pitchFamily="18" charset="0"/>
                <a:cs typeface="Times New Roman" panose="02020603050405020304" pitchFamily="18" charset="0"/>
              </a:rPr>
              <a:t>OF</a:t>
            </a:r>
            <a:r>
              <a:rPr sz="3200" spc="215" dirty="0">
                <a:solidFill>
                  <a:schemeClr val="accent2">
                    <a:lumMod val="75000"/>
                  </a:schemeClr>
                </a:solidFill>
                <a:latin typeface="Times New Roman" panose="02020603050405020304" pitchFamily="18" charset="0"/>
                <a:cs typeface="Times New Roman" panose="02020603050405020304" pitchFamily="18" charset="0"/>
              </a:rPr>
              <a:t> </a:t>
            </a:r>
            <a:r>
              <a:rPr sz="3200" spc="100" dirty="0">
                <a:solidFill>
                  <a:schemeClr val="accent2">
                    <a:lumMod val="75000"/>
                  </a:schemeClr>
                </a:solidFill>
                <a:latin typeface="Times New Roman" panose="02020603050405020304" pitchFamily="18" charset="0"/>
                <a:cs typeface="Times New Roman" panose="02020603050405020304" pitchFamily="18" charset="0"/>
              </a:rPr>
              <a:t>CODE</a:t>
            </a:r>
            <a:r>
              <a:rPr sz="3200" spc="320" dirty="0">
                <a:solidFill>
                  <a:schemeClr val="accent2">
                    <a:lumMod val="75000"/>
                  </a:schemeClr>
                </a:solidFill>
                <a:latin typeface="Times New Roman" panose="02020603050405020304" pitchFamily="18" charset="0"/>
                <a:cs typeface="Times New Roman" panose="02020603050405020304" pitchFamily="18" charset="0"/>
              </a:rPr>
              <a:t> </a:t>
            </a:r>
            <a:r>
              <a:rPr sz="3200" spc="125" dirty="0">
                <a:solidFill>
                  <a:schemeClr val="accent2">
                    <a:lumMod val="75000"/>
                  </a:schemeClr>
                </a:solidFill>
                <a:latin typeface="Times New Roman" panose="02020603050405020304" pitchFamily="18" charset="0"/>
                <a:cs typeface="Times New Roman" panose="02020603050405020304" pitchFamily="18" charset="0"/>
              </a:rPr>
              <a:t>PROFESSIONAL RESPONSIBILITY</a:t>
            </a:r>
          </a:p>
        </p:txBody>
      </p:sp>
    </p:spTree>
    <p:extLst>
      <p:ext uri="{BB962C8B-B14F-4D97-AF65-F5344CB8AC3E}">
        <p14:creationId xmlns:p14="http://schemas.microsoft.com/office/powerpoint/2010/main" val="12462164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175</TotalTime>
  <Words>1973</Words>
  <Application>Microsoft Office PowerPoint</Application>
  <PresentationFormat>Custom</PresentationFormat>
  <Paragraphs>162</Paragraphs>
  <Slides>32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Arial</vt:lpstr>
      <vt:lpstr>Arial MT</vt:lpstr>
      <vt:lpstr>Calibri</vt:lpstr>
      <vt:lpstr>Calibri Light</vt:lpstr>
      <vt:lpstr>Times New Roman</vt:lpstr>
      <vt:lpstr>Wingdings</vt:lpstr>
      <vt:lpstr>Office Theme</vt:lpstr>
      <vt:lpstr>PowerPoint Presentation</vt:lpstr>
      <vt:lpstr>OBJECTIVES</vt:lpstr>
      <vt:lpstr>OUTLINE</vt:lpstr>
      <vt:lpstr>INTRODUCTION</vt:lpstr>
      <vt:lpstr>INTRODUCTION cont., </vt:lpstr>
      <vt:lpstr>PowerPoint Presentation</vt:lpstr>
      <vt:lpstr>PURPOSE OF CODE PROFESSIONAL RESPONSIBILITY</vt:lpstr>
      <vt:lpstr>PURPOSE OF CODE PROFESSIONAL RESPONSIBILITY</vt:lpstr>
      <vt:lpstr>PURPOSE OF CODE PROFESSIONAL RESPONSIBILITY</vt:lpstr>
      <vt:lpstr>PURPOSE OF CODE PROFESSIONAL RESPONSIBILITY</vt:lpstr>
      <vt:lpstr>Majors areas of code of professional  responsibility</vt:lpstr>
      <vt:lpstr>1- Develop Assessments</vt:lpstr>
      <vt:lpstr>1- Develop Assessments Cont.,</vt:lpstr>
      <vt:lpstr>1- Develop Assessments Cont.,</vt:lpstr>
      <vt:lpstr>2- Market and Sell Assessment</vt:lpstr>
      <vt:lpstr>2- Market and Sell Assessment cont.,</vt:lpstr>
      <vt:lpstr>3- Select Assessment</vt:lpstr>
      <vt:lpstr>4- Administrator Assessment </vt:lpstr>
      <vt:lpstr>4- Administrator Assessment cont., </vt:lpstr>
      <vt:lpstr>5- Score Assessments</vt:lpstr>
      <vt:lpstr>5- Score Assessments cont.,</vt:lpstr>
      <vt:lpstr>6-INTERPRET, USE, AND COMMUNICATE ASSESSMENT RESULTS</vt:lpstr>
      <vt:lpstr>6-INTERPRET, USE, AND COMMUNICATE ASSESSMENT RESULTS CONT.,</vt:lpstr>
      <vt:lpstr>6-INTERPRET, USE, AND COMMUNICATE ASSESSMENT RESULTS CONT.,</vt:lpstr>
      <vt:lpstr>7- EDUCATE ABOUT ASSESSMENT</vt:lpstr>
      <vt:lpstr>7- EDUCATE ABOUT ASSESSMENT CONT.,</vt:lpstr>
      <vt:lpstr>8- EVALUATION OF THE ASSESSMENT</vt:lpstr>
      <vt:lpstr>8- EVALUATION OF THE ASSESSMENT CONT.,</vt:lpstr>
      <vt:lpstr>CONCLUSION</vt:lpstr>
      <vt:lpstr>CONT.,</vt:lpstr>
      <vt:lpstr>References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Esraa Sultan</cp:lastModifiedBy>
  <cp:revision>17</cp:revision>
  <dcterms:created xsi:type="dcterms:W3CDTF">2023-12-27T20:05:31Z</dcterms:created>
  <dcterms:modified xsi:type="dcterms:W3CDTF">2025-05-12T17:23:52Z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stSaved">
    <vt:filetime>2023-12-27T00:00:00Z</vt:filetime>
  </property>
</Properties>
</file>